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671" r:id="rId3"/>
    <p:sldId id="672" r:id="rId4"/>
    <p:sldId id="257" r:id="rId5"/>
    <p:sldId id="260" r:id="rId6"/>
    <p:sldId id="364" r:id="rId7"/>
    <p:sldId id="668" r:id="rId8"/>
    <p:sldId id="675" r:id="rId9"/>
    <p:sldId id="676" r:id="rId10"/>
    <p:sldId id="657" r:id="rId11"/>
    <p:sldId id="677" r:id="rId12"/>
    <p:sldId id="674" r:id="rId13"/>
    <p:sldId id="700" r:id="rId14"/>
    <p:sldId id="658" r:id="rId15"/>
    <p:sldId id="681" r:id="rId16"/>
    <p:sldId id="680" r:id="rId17"/>
    <p:sldId id="690" r:id="rId18"/>
    <p:sldId id="701" r:id="rId19"/>
    <p:sldId id="702" r:id="rId20"/>
    <p:sldId id="660" r:id="rId21"/>
    <p:sldId id="697" r:id="rId22"/>
    <p:sldId id="699" r:id="rId23"/>
    <p:sldId id="662" r:id="rId24"/>
    <p:sldId id="685" r:id="rId25"/>
    <p:sldId id="692" r:id="rId26"/>
    <p:sldId id="693" r:id="rId27"/>
    <p:sldId id="703" r:id="rId28"/>
    <p:sldId id="698" r:id="rId29"/>
    <p:sldId id="666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Noto Sans" panose="020B0604020202020204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F"/>
    <a:srgbClr val="002F6C"/>
    <a:srgbClr val="F1AF32"/>
    <a:srgbClr val="6C6463"/>
    <a:srgbClr val="71D1D1"/>
    <a:srgbClr val="CFCDC9"/>
    <a:srgbClr val="37CE1F"/>
    <a:srgbClr val="29E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2865" autoAdjust="0"/>
  </p:normalViewPr>
  <p:slideViewPr>
    <p:cSldViewPr>
      <p:cViewPr varScale="1">
        <p:scale>
          <a:sx n="43" d="100"/>
          <a:sy n="43" d="100"/>
        </p:scale>
        <p:origin x="6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oto- Harisoa Rakoto-Harisoa" userId="7944716f-53f4-4ad3-a05a-170348f0cb30" providerId="ADAL" clId="{3F367F39-3F0E-4AB8-9354-2C8154ACE8B7}"/>
    <pc:docChg chg="undo redo custSel addSld delSld modSld sldOrd">
      <pc:chgData name="Rakoto- Harisoa Rakoto-Harisoa" userId="7944716f-53f4-4ad3-a05a-170348f0cb30" providerId="ADAL" clId="{3F367F39-3F0E-4AB8-9354-2C8154ACE8B7}" dt="2021-06-18T03:45:51.062" v="845" actId="255"/>
      <pc:docMkLst>
        <pc:docMk/>
      </pc:docMkLst>
      <pc:sldChg chg="addSp delSp modSp mod">
        <pc:chgData name="Rakoto- Harisoa Rakoto-Harisoa" userId="7944716f-53f4-4ad3-a05a-170348f0cb30" providerId="ADAL" clId="{3F367F39-3F0E-4AB8-9354-2C8154ACE8B7}" dt="2021-06-17T21:19:14.938" v="2" actId="1076"/>
        <pc:sldMkLst>
          <pc:docMk/>
          <pc:sldMk cId="0" sldId="256"/>
        </pc:sldMkLst>
        <pc:picChg chg="add mod">
          <ac:chgData name="Rakoto- Harisoa Rakoto-Harisoa" userId="7944716f-53f4-4ad3-a05a-170348f0cb30" providerId="ADAL" clId="{3F367F39-3F0E-4AB8-9354-2C8154ACE8B7}" dt="2021-06-17T21:19:14.938" v="2" actId="1076"/>
          <ac:picMkLst>
            <pc:docMk/>
            <pc:sldMk cId="0" sldId="256"/>
            <ac:picMk id="12" creationId="{E0D4F252-D652-4BDC-B75D-43F4831DC877}"/>
          </ac:picMkLst>
        </pc:picChg>
        <pc:picChg chg="del">
          <ac:chgData name="Rakoto- Harisoa Rakoto-Harisoa" userId="7944716f-53f4-4ad3-a05a-170348f0cb30" providerId="ADAL" clId="{3F367F39-3F0E-4AB8-9354-2C8154ACE8B7}" dt="2021-06-17T21:19:10.988" v="1" actId="478"/>
          <ac:picMkLst>
            <pc:docMk/>
            <pc:sldMk cId="0" sldId="256"/>
            <ac:picMk id="25" creationId="{5EA8F639-6F57-49CF-B09F-E4C98F17DA71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35:22.693" v="758" actId="20577"/>
        <pc:sldMkLst>
          <pc:docMk/>
          <pc:sldMk cId="0" sldId="257"/>
        </pc:sldMkLst>
        <pc:spChg chg="mod">
          <ac:chgData name="Rakoto- Harisoa Rakoto-Harisoa" userId="7944716f-53f4-4ad3-a05a-170348f0cb30" providerId="ADAL" clId="{3F367F39-3F0E-4AB8-9354-2C8154ACE8B7}" dt="2021-06-18T02:58:43.915" v="315" actId="1076"/>
          <ac:spMkLst>
            <pc:docMk/>
            <pc:sldMk cId="0" sldId="257"/>
            <ac:spMk id="2" creationId="{00000000-0000-0000-0000-000000000000}"/>
          </ac:spMkLst>
        </pc:spChg>
        <pc:spChg chg="mod topLvl">
          <ac:chgData name="Rakoto- Harisoa Rakoto-Harisoa" userId="7944716f-53f4-4ad3-a05a-170348f0cb30" providerId="ADAL" clId="{3F367F39-3F0E-4AB8-9354-2C8154ACE8B7}" dt="2021-06-18T03:35:22.693" v="758" actId="20577"/>
          <ac:spMkLst>
            <pc:docMk/>
            <pc:sldMk cId="0" sldId="257"/>
            <ac:spMk id="6" creationId="{00000000-0000-0000-0000-000000000000}"/>
          </ac:spMkLst>
        </pc:spChg>
        <pc:spChg chg="mod topLvl">
          <ac:chgData name="Rakoto- Harisoa Rakoto-Harisoa" userId="7944716f-53f4-4ad3-a05a-170348f0cb30" providerId="ADAL" clId="{3F367F39-3F0E-4AB8-9354-2C8154ACE8B7}" dt="2021-06-18T02:58:52.939" v="316" actId="165"/>
          <ac:spMkLst>
            <pc:docMk/>
            <pc:sldMk cId="0" sldId="257"/>
            <ac:spMk id="7" creationId="{00000000-0000-0000-0000-000000000000}"/>
          </ac:spMkLst>
        </pc:spChg>
        <pc:grpChg chg="del">
          <ac:chgData name="Rakoto- Harisoa Rakoto-Harisoa" userId="7944716f-53f4-4ad3-a05a-170348f0cb30" providerId="ADAL" clId="{3F367F39-3F0E-4AB8-9354-2C8154ACE8B7}" dt="2021-06-18T02:58:52.939" v="316" actId="165"/>
          <ac:grpSpMkLst>
            <pc:docMk/>
            <pc:sldMk cId="0" sldId="257"/>
            <ac:grpSpMk id="5" creationId="{00000000-0000-0000-0000-000000000000}"/>
          </ac:grpSpMkLst>
        </pc:grpChg>
      </pc:sldChg>
      <pc:sldChg chg="delSp modSp mod">
        <pc:chgData name="Rakoto- Harisoa Rakoto-Harisoa" userId="7944716f-53f4-4ad3-a05a-170348f0cb30" providerId="ADAL" clId="{3F367F39-3F0E-4AB8-9354-2C8154ACE8B7}" dt="2021-06-18T03:02:06.528" v="373" actId="15"/>
        <pc:sldMkLst>
          <pc:docMk/>
          <pc:sldMk cId="4197087309" sldId="668"/>
        </pc:sldMkLst>
        <pc:spChg chg="mod">
          <ac:chgData name="Rakoto- Harisoa Rakoto-Harisoa" userId="7944716f-53f4-4ad3-a05a-170348f0cb30" providerId="ADAL" clId="{3F367F39-3F0E-4AB8-9354-2C8154ACE8B7}" dt="2021-06-17T22:10:51.149" v="124" actId="1076"/>
          <ac:spMkLst>
            <pc:docMk/>
            <pc:sldMk cId="4197087309" sldId="668"/>
            <ac:spMk id="9" creationId="{2C2D6EE3-8F7D-4E3E-8471-36D5EC2F2AEB}"/>
          </ac:spMkLst>
        </pc:spChg>
        <pc:spChg chg="mod">
          <ac:chgData name="Rakoto- Harisoa Rakoto-Harisoa" userId="7944716f-53f4-4ad3-a05a-170348f0cb30" providerId="ADAL" clId="{3F367F39-3F0E-4AB8-9354-2C8154ACE8B7}" dt="2021-06-18T03:02:06.528" v="373" actId="15"/>
          <ac:spMkLst>
            <pc:docMk/>
            <pc:sldMk cId="4197087309" sldId="668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02:42.443" v="89" actId="478"/>
          <ac:picMkLst>
            <pc:docMk/>
            <pc:sldMk cId="4197087309" sldId="668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02:28.286" v="83" actId="478"/>
          <ac:picMkLst>
            <pc:docMk/>
            <pc:sldMk cId="4197087309" sldId="668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02:29.791" v="84" actId="478"/>
          <ac:picMkLst>
            <pc:docMk/>
            <pc:sldMk cId="4197087309" sldId="668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2:53:40.937" v="228" actId="20577"/>
        <pc:sldMkLst>
          <pc:docMk/>
          <pc:sldMk cId="1180105920" sldId="671"/>
        </pc:sldMkLst>
        <pc:spChg chg="mod">
          <ac:chgData name="Rakoto- Harisoa Rakoto-Harisoa" userId="7944716f-53f4-4ad3-a05a-170348f0cb30" providerId="ADAL" clId="{3F367F39-3F0E-4AB8-9354-2C8154ACE8B7}" dt="2021-06-17T21:59:11.143" v="33" actId="1035"/>
          <ac:spMkLst>
            <pc:docMk/>
            <pc:sldMk cId="1180105920" sldId="671"/>
            <ac:spMk id="9" creationId="{2C2D6EE3-8F7D-4E3E-8471-36D5EC2F2AEB}"/>
          </ac:spMkLst>
        </pc:spChg>
        <pc:spChg chg="mod">
          <ac:chgData name="Rakoto- Harisoa Rakoto-Harisoa" userId="7944716f-53f4-4ad3-a05a-170348f0cb30" providerId="ADAL" clId="{3F367F39-3F0E-4AB8-9354-2C8154ACE8B7}" dt="2021-06-18T02:53:40.937" v="228" actId="20577"/>
          <ac:spMkLst>
            <pc:docMk/>
            <pc:sldMk cId="1180105920" sldId="671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1:58:59.790" v="30" actId="478"/>
          <ac:picMkLst>
            <pc:docMk/>
            <pc:sldMk cId="1180105920" sldId="671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1:58:53.796" v="27" actId="478"/>
          <ac:picMkLst>
            <pc:docMk/>
            <pc:sldMk cId="1180105920" sldId="671"/>
            <ac:picMk id="7" creationId="{7AC321B7-D35E-496C-919F-A6F76CB038C5}"/>
          </ac:picMkLst>
        </pc:picChg>
        <pc:picChg chg="del">
          <ac:chgData name="Rakoto- Harisoa Rakoto-Harisoa" userId="7944716f-53f4-4ad3-a05a-170348f0cb30" providerId="ADAL" clId="{3F367F39-3F0E-4AB8-9354-2C8154ACE8B7}" dt="2021-06-17T21:58:56.092" v="28" actId="478"/>
          <ac:picMkLst>
            <pc:docMk/>
            <pc:sldMk cId="1180105920" sldId="671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1:58:57.731" v="29" actId="478"/>
          <ac:picMkLst>
            <pc:docMk/>
            <pc:sldMk cId="1180105920" sldId="671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2:54:21.755" v="230" actId="2711"/>
        <pc:sldMkLst>
          <pc:docMk/>
          <pc:sldMk cId="1863059930" sldId="672"/>
        </pc:sldMkLst>
        <pc:spChg chg="mod">
          <ac:chgData name="Rakoto- Harisoa Rakoto-Harisoa" userId="7944716f-53f4-4ad3-a05a-170348f0cb30" providerId="ADAL" clId="{3F367F39-3F0E-4AB8-9354-2C8154ACE8B7}" dt="2021-06-18T02:49:24.996" v="207" actId="1035"/>
          <ac:spMkLst>
            <pc:docMk/>
            <pc:sldMk cId="1863059930" sldId="672"/>
            <ac:spMk id="9" creationId="{2C2D6EE3-8F7D-4E3E-8471-36D5EC2F2AEB}"/>
          </ac:spMkLst>
        </pc:spChg>
        <pc:spChg chg="mod">
          <ac:chgData name="Rakoto- Harisoa Rakoto-Harisoa" userId="7944716f-53f4-4ad3-a05a-170348f0cb30" providerId="ADAL" clId="{3F367F39-3F0E-4AB8-9354-2C8154ACE8B7}" dt="2021-06-18T02:54:21.755" v="230" actId="2711"/>
          <ac:spMkLst>
            <pc:docMk/>
            <pc:sldMk cId="1863059930" sldId="672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01:56.648" v="82" actId="478"/>
          <ac:picMkLst>
            <pc:docMk/>
            <pc:sldMk cId="1863059930" sldId="672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01:51.886" v="79" actId="478"/>
          <ac:picMkLst>
            <pc:docMk/>
            <pc:sldMk cId="1863059930" sldId="672"/>
            <ac:picMk id="7" creationId="{440B85D6-7384-4D94-8280-28AFE17FE1DA}"/>
          </ac:picMkLst>
        </pc:picChg>
        <pc:picChg chg="del">
          <ac:chgData name="Rakoto- Harisoa Rakoto-Harisoa" userId="7944716f-53f4-4ad3-a05a-170348f0cb30" providerId="ADAL" clId="{3F367F39-3F0E-4AB8-9354-2C8154ACE8B7}" dt="2021-06-17T22:01:53.476" v="80" actId="478"/>
          <ac:picMkLst>
            <pc:docMk/>
            <pc:sldMk cId="1863059930" sldId="672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01:54.746" v="81" actId="478"/>
          <ac:picMkLst>
            <pc:docMk/>
            <pc:sldMk cId="1863059930" sldId="672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30:38.895" v="722" actId="108"/>
        <pc:sldMkLst>
          <pc:docMk/>
          <pc:sldMk cId="643347788" sldId="674"/>
        </pc:sldMkLst>
        <pc:spChg chg="mod">
          <ac:chgData name="Rakoto- Harisoa Rakoto-Harisoa" userId="7944716f-53f4-4ad3-a05a-170348f0cb30" providerId="ADAL" clId="{3F367F39-3F0E-4AB8-9354-2C8154ACE8B7}" dt="2021-06-17T22:09:58.764" v="116" actId="1076"/>
          <ac:spMkLst>
            <pc:docMk/>
            <pc:sldMk cId="643347788" sldId="674"/>
            <ac:spMk id="9" creationId="{2C2D6EE3-8F7D-4E3E-8471-36D5EC2F2AEB}"/>
          </ac:spMkLst>
        </pc:spChg>
        <pc:spChg chg="mod">
          <ac:chgData name="Rakoto- Harisoa Rakoto-Harisoa" userId="7944716f-53f4-4ad3-a05a-170348f0cb30" providerId="ADAL" clId="{3F367F39-3F0E-4AB8-9354-2C8154ACE8B7}" dt="2021-06-18T03:30:38.895" v="722" actId="108"/>
          <ac:spMkLst>
            <pc:docMk/>
            <pc:sldMk cId="643347788" sldId="674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07:49.515" v="110" actId="478"/>
          <ac:picMkLst>
            <pc:docMk/>
            <pc:sldMk cId="643347788" sldId="674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07:43.957" v="108" actId="478"/>
          <ac:picMkLst>
            <pc:docMk/>
            <pc:sldMk cId="643347788" sldId="674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07:46.581" v="109" actId="478"/>
          <ac:picMkLst>
            <pc:docMk/>
            <pc:sldMk cId="643347788" sldId="674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21:50.979" v="581" actId="20577"/>
        <pc:sldMkLst>
          <pc:docMk/>
          <pc:sldMk cId="1025070596" sldId="675"/>
        </pc:sldMkLst>
        <pc:spChg chg="mod">
          <ac:chgData name="Rakoto- Harisoa Rakoto-Harisoa" userId="7944716f-53f4-4ad3-a05a-170348f0cb30" providerId="ADAL" clId="{3F367F39-3F0E-4AB8-9354-2C8154ACE8B7}" dt="2021-06-18T03:21:50.979" v="581" actId="20577"/>
          <ac:spMkLst>
            <pc:docMk/>
            <pc:sldMk cId="1025070596" sldId="675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06:57.656" v="101" actId="478"/>
          <ac:picMkLst>
            <pc:docMk/>
            <pc:sldMk cId="1025070596" sldId="675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04:00.126" v="99" actId="478"/>
          <ac:picMkLst>
            <pc:docMk/>
            <pc:sldMk cId="1025070596" sldId="675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04:03.840" v="100" actId="478"/>
          <ac:picMkLst>
            <pc:docMk/>
            <pc:sldMk cId="1025070596" sldId="675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18:21.928" v="513" actId="20577"/>
        <pc:sldMkLst>
          <pc:docMk/>
          <pc:sldMk cId="1696204714" sldId="676"/>
        </pc:sldMkLst>
        <pc:spChg chg="mod">
          <ac:chgData name="Rakoto- Harisoa Rakoto-Harisoa" userId="7944716f-53f4-4ad3-a05a-170348f0cb30" providerId="ADAL" clId="{3F367F39-3F0E-4AB8-9354-2C8154ACE8B7}" dt="2021-06-18T03:18:21.928" v="513" actId="20577"/>
          <ac:spMkLst>
            <pc:docMk/>
            <pc:sldMk cId="1696204714" sldId="676"/>
            <ac:spMk id="9" creationId="{2C2D6EE3-8F7D-4E3E-8471-36D5EC2F2AEB}"/>
          </ac:spMkLst>
        </pc:spChg>
        <pc:spChg chg="mod">
          <ac:chgData name="Rakoto- Harisoa Rakoto-Harisoa" userId="7944716f-53f4-4ad3-a05a-170348f0cb30" providerId="ADAL" clId="{3F367F39-3F0E-4AB8-9354-2C8154ACE8B7}" dt="2021-06-18T03:08:05.131" v="397" actId="14100"/>
          <ac:spMkLst>
            <pc:docMk/>
            <pc:sldMk cId="1696204714" sldId="676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07:25.908" v="104" actId="478"/>
          <ac:picMkLst>
            <pc:docMk/>
            <pc:sldMk cId="1696204714" sldId="676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07:18.479" v="102" actId="478"/>
          <ac:picMkLst>
            <pc:docMk/>
            <pc:sldMk cId="1696204714" sldId="676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07:20.888" v="103" actId="478"/>
          <ac:picMkLst>
            <pc:docMk/>
            <pc:sldMk cId="1696204714" sldId="676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20:48.557" v="534" actId="20577"/>
        <pc:sldMkLst>
          <pc:docMk/>
          <pc:sldMk cId="2089365516" sldId="677"/>
        </pc:sldMkLst>
        <pc:spChg chg="mod">
          <ac:chgData name="Rakoto- Harisoa Rakoto-Harisoa" userId="7944716f-53f4-4ad3-a05a-170348f0cb30" providerId="ADAL" clId="{3F367F39-3F0E-4AB8-9354-2C8154ACE8B7}" dt="2021-06-18T03:20:48.557" v="534" actId="20577"/>
          <ac:spMkLst>
            <pc:docMk/>
            <pc:sldMk cId="2089365516" sldId="677"/>
            <ac:spMk id="14" creationId="{7E25AE41-C312-43B2-B3C5-3FC800FC1685}"/>
          </ac:spMkLst>
        </pc:spChg>
        <pc:picChg chg="del">
          <ac:chgData name="Rakoto- Harisoa Rakoto-Harisoa" userId="7944716f-53f4-4ad3-a05a-170348f0cb30" providerId="ADAL" clId="{3F367F39-3F0E-4AB8-9354-2C8154ACE8B7}" dt="2021-06-17T22:07:35.551" v="105" actId="478"/>
          <ac:picMkLst>
            <pc:docMk/>
            <pc:sldMk cId="2089365516" sldId="677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07:37.169" v="106" actId="478"/>
          <ac:picMkLst>
            <pc:docMk/>
            <pc:sldMk cId="2089365516" sldId="677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07:38.849" v="107" actId="478"/>
          <ac:picMkLst>
            <pc:docMk/>
            <pc:sldMk cId="2089365516" sldId="677"/>
            <ac:picMk id="11" creationId="{9A12C53B-ED8A-4788-BFE7-ABE59C955A0F}"/>
          </ac:picMkLst>
        </pc:picChg>
      </pc:sldChg>
      <pc:sldChg chg="del">
        <pc:chgData name="Rakoto- Harisoa Rakoto-Harisoa" userId="7944716f-53f4-4ad3-a05a-170348f0cb30" providerId="ADAL" clId="{3F367F39-3F0E-4AB8-9354-2C8154ACE8B7}" dt="2021-06-18T03:32:58.016" v="734" actId="47"/>
        <pc:sldMkLst>
          <pc:docMk/>
          <pc:sldMk cId="3532377677" sldId="678"/>
        </pc:sldMkLst>
      </pc:sldChg>
      <pc:sldChg chg="modSp mod ord">
        <pc:chgData name="Rakoto- Harisoa Rakoto-Harisoa" userId="7944716f-53f4-4ad3-a05a-170348f0cb30" providerId="ADAL" clId="{3F367F39-3F0E-4AB8-9354-2C8154ACE8B7}" dt="2021-06-18T03:36:14.270" v="770" actId="1035"/>
        <pc:sldMkLst>
          <pc:docMk/>
          <pc:sldMk cId="3860476952" sldId="681"/>
        </pc:sldMkLst>
        <pc:spChg chg="mod">
          <ac:chgData name="Rakoto- Harisoa Rakoto-Harisoa" userId="7944716f-53f4-4ad3-a05a-170348f0cb30" providerId="ADAL" clId="{3F367F39-3F0E-4AB8-9354-2C8154ACE8B7}" dt="2021-06-18T03:36:09.347" v="765" actId="20577"/>
          <ac:spMkLst>
            <pc:docMk/>
            <pc:sldMk cId="3860476952" sldId="681"/>
            <ac:spMk id="6" creationId="{00000000-0000-0000-0000-000000000000}"/>
          </ac:spMkLst>
        </pc:spChg>
        <pc:grpChg chg="mod">
          <ac:chgData name="Rakoto- Harisoa Rakoto-Harisoa" userId="7944716f-53f4-4ad3-a05a-170348f0cb30" providerId="ADAL" clId="{3F367F39-3F0E-4AB8-9354-2C8154ACE8B7}" dt="2021-06-18T03:36:14.270" v="770" actId="1035"/>
          <ac:grpSpMkLst>
            <pc:docMk/>
            <pc:sldMk cId="3860476952" sldId="681"/>
            <ac:grpSpMk id="5" creationId="{00000000-0000-0000-0000-000000000000}"/>
          </ac:grpSpMkLst>
        </pc:grpChg>
      </pc:sldChg>
      <pc:sldChg chg="delSp mod">
        <pc:chgData name="Rakoto- Harisoa Rakoto-Harisoa" userId="7944716f-53f4-4ad3-a05a-170348f0cb30" providerId="ADAL" clId="{3F367F39-3F0E-4AB8-9354-2C8154ACE8B7}" dt="2021-06-18T03:45:26.685" v="844" actId="478"/>
        <pc:sldMkLst>
          <pc:docMk/>
          <pc:sldMk cId="2180217575" sldId="685"/>
        </pc:sldMkLst>
        <pc:picChg chg="del">
          <ac:chgData name="Rakoto- Harisoa Rakoto-Harisoa" userId="7944716f-53f4-4ad3-a05a-170348f0cb30" providerId="ADAL" clId="{3F367F39-3F0E-4AB8-9354-2C8154ACE8B7}" dt="2021-06-18T03:45:26.685" v="844" actId="478"/>
          <ac:picMkLst>
            <pc:docMk/>
            <pc:sldMk cId="2180217575" sldId="685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8T03:45:23.042" v="842" actId="478"/>
          <ac:picMkLst>
            <pc:docMk/>
            <pc:sldMk cId="2180217575" sldId="685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8T03:45:24.653" v="843" actId="478"/>
          <ac:picMkLst>
            <pc:docMk/>
            <pc:sldMk cId="2180217575" sldId="685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42:05.238" v="822" actId="255"/>
        <pc:sldMkLst>
          <pc:docMk/>
          <pc:sldMk cId="3236252612" sldId="690"/>
        </pc:sldMkLst>
        <pc:spChg chg="mod">
          <ac:chgData name="Rakoto- Harisoa Rakoto-Harisoa" userId="7944716f-53f4-4ad3-a05a-170348f0cb30" providerId="ADAL" clId="{3F367F39-3F0E-4AB8-9354-2C8154ACE8B7}" dt="2021-06-18T03:42:05.238" v="822" actId="255"/>
          <ac:spMkLst>
            <pc:docMk/>
            <pc:sldMk cId="3236252612" sldId="690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13:11.688" v="132" actId="478"/>
          <ac:picMkLst>
            <pc:docMk/>
            <pc:sldMk cId="3236252612" sldId="690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13:07.581" v="130" actId="478"/>
          <ac:picMkLst>
            <pc:docMk/>
            <pc:sldMk cId="3236252612" sldId="690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13:09.258" v="131" actId="478"/>
          <ac:picMkLst>
            <pc:docMk/>
            <pc:sldMk cId="3236252612" sldId="690"/>
            <ac:picMk id="11" creationId="{9A12C53B-ED8A-4788-BFE7-ABE59C955A0F}"/>
          </ac:picMkLst>
        </pc:picChg>
      </pc:sldChg>
      <pc:sldChg chg="add del">
        <pc:chgData name="Rakoto- Harisoa Rakoto-Harisoa" userId="7944716f-53f4-4ad3-a05a-170348f0cb30" providerId="ADAL" clId="{3F367F39-3F0E-4AB8-9354-2C8154ACE8B7}" dt="2021-06-17T22:14:29.350" v="145" actId="47"/>
        <pc:sldMkLst>
          <pc:docMk/>
          <pc:sldMk cId="2651170578" sldId="691"/>
        </pc:sldMkLst>
      </pc:sldChg>
      <pc:sldChg chg="del">
        <pc:chgData name="Rakoto- Harisoa Rakoto-Harisoa" userId="7944716f-53f4-4ad3-a05a-170348f0cb30" providerId="ADAL" clId="{3F367F39-3F0E-4AB8-9354-2C8154ACE8B7}" dt="2021-06-17T22:14:39.607" v="146" actId="47"/>
        <pc:sldMkLst>
          <pc:docMk/>
          <pc:sldMk cId="1604692652" sldId="696"/>
        </pc:sldMkLst>
      </pc:sldChg>
      <pc:sldChg chg="delSp modSp mod">
        <pc:chgData name="Rakoto- Harisoa Rakoto-Harisoa" userId="7944716f-53f4-4ad3-a05a-170348f0cb30" providerId="ADAL" clId="{3F367F39-3F0E-4AB8-9354-2C8154ACE8B7}" dt="2021-06-18T03:44:46.513" v="841" actId="14100"/>
        <pc:sldMkLst>
          <pc:docMk/>
          <pc:sldMk cId="1075445321" sldId="697"/>
        </pc:sldMkLst>
        <pc:spChg chg="mod">
          <ac:chgData name="Rakoto- Harisoa Rakoto-Harisoa" userId="7944716f-53f4-4ad3-a05a-170348f0cb30" providerId="ADAL" clId="{3F367F39-3F0E-4AB8-9354-2C8154ACE8B7}" dt="2021-06-18T03:44:46.513" v="841" actId="14100"/>
          <ac:spMkLst>
            <pc:docMk/>
            <pc:sldMk cId="1075445321" sldId="697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8T03:44:34.692" v="839" actId="478"/>
          <ac:picMkLst>
            <pc:docMk/>
            <pc:sldMk cId="1075445321" sldId="697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8T03:44:19.034" v="836" actId="478"/>
          <ac:picMkLst>
            <pc:docMk/>
            <pc:sldMk cId="1075445321" sldId="697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8T03:44:20.757" v="837" actId="478"/>
          <ac:picMkLst>
            <pc:docMk/>
            <pc:sldMk cId="1075445321" sldId="697"/>
            <ac:picMk id="11" creationId="{9A12C53B-ED8A-4788-BFE7-ABE59C955A0F}"/>
          </ac:picMkLst>
        </pc:picChg>
      </pc:sldChg>
      <pc:sldChg chg="modSp mod">
        <pc:chgData name="Rakoto- Harisoa Rakoto-Harisoa" userId="7944716f-53f4-4ad3-a05a-170348f0cb30" providerId="ADAL" clId="{3F367F39-3F0E-4AB8-9354-2C8154ACE8B7}" dt="2021-06-18T03:37:52.079" v="783" actId="207"/>
        <pc:sldMkLst>
          <pc:docMk/>
          <pc:sldMk cId="3256893521" sldId="698"/>
        </pc:sldMkLst>
        <pc:spChg chg="mod">
          <ac:chgData name="Rakoto- Harisoa Rakoto-Harisoa" userId="7944716f-53f4-4ad3-a05a-170348f0cb30" providerId="ADAL" clId="{3F367F39-3F0E-4AB8-9354-2C8154ACE8B7}" dt="2021-06-18T03:37:52.079" v="783" actId="207"/>
          <ac:spMkLst>
            <pc:docMk/>
            <pc:sldMk cId="3256893521" sldId="698"/>
            <ac:spMk id="6" creationId="{00000000-0000-0000-0000-000000000000}"/>
          </ac:spMkLst>
        </pc:spChg>
      </pc:sldChg>
      <pc:sldChg chg="modSp mod">
        <pc:chgData name="Rakoto- Harisoa Rakoto-Harisoa" userId="7944716f-53f4-4ad3-a05a-170348f0cb30" providerId="ADAL" clId="{3F367F39-3F0E-4AB8-9354-2C8154ACE8B7}" dt="2021-06-18T03:37:21.711" v="781" actId="20577"/>
        <pc:sldMkLst>
          <pc:docMk/>
          <pc:sldMk cId="240283272" sldId="699"/>
        </pc:sldMkLst>
        <pc:spChg chg="mod">
          <ac:chgData name="Rakoto- Harisoa Rakoto-Harisoa" userId="7944716f-53f4-4ad3-a05a-170348f0cb30" providerId="ADAL" clId="{3F367F39-3F0E-4AB8-9354-2C8154ACE8B7}" dt="2021-06-18T03:37:21.711" v="781" actId="20577"/>
          <ac:spMkLst>
            <pc:docMk/>
            <pc:sldMk cId="240283272" sldId="699"/>
            <ac:spMk id="6" creationId="{00000000-0000-0000-0000-000000000000}"/>
          </ac:spMkLst>
        </pc:spChg>
      </pc:sldChg>
      <pc:sldChg chg="delSp modSp mod">
        <pc:chgData name="Rakoto- Harisoa Rakoto-Harisoa" userId="7944716f-53f4-4ad3-a05a-170348f0cb30" providerId="ADAL" clId="{3F367F39-3F0E-4AB8-9354-2C8154ACE8B7}" dt="2021-06-18T03:38:16.281" v="788" actId="20577"/>
        <pc:sldMkLst>
          <pc:docMk/>
          <pc:sldMk cId="1204736954" sldId="700"/>
        </pc:sldMkLst>
        <pc:spChg chg="mod">
          <ac:chgData name="Rakoto- Harisoa Rakoto-Harisoa" userId="7944716f-53f4-4ad3-a05a-170348f0cb30" providerId="ADAL" clId="{3F367F39-3F0E-4AB8-9354-2C8154ACE8B7}" dt="2021-06-18T03:31:33.992" v="726" actId="255"/>
          <ac:spMkLst>
            <pc:docMk/>
            <pc:sldMk cId="1204736954" sldId="700"/>
            <ac:spMk id="9" creationId="{2C2D6EE3-8F7D-4E3E-8471-36D5EC2F2AEB}"/>
          </ac:spMkLst>
        </pc:spChg>
        <pc:spChg chg="mod">
          <ac:chgData name="Rakoto- Harisoa Rakoto-Harisoa" userId="7944716f-53f4-4ad3-a05a-170348f0cb30" providerId="ADAL" clId="{3F367F39-3F0E-4AB8-9354-2C8154ACE8B7}" dt="2021-06-18T03:38:16.281" v="788" actId="20577"/>
          <ac:spMkLst>
            <pc:docMk/>
            <pc:sldMk cId="1204736954" sldId="700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8T03:31:11.450" v="725" actId="478"/>
          <ac:picMkLst>
            <pc:docMk/>
            <pc:sldMk cId="1204736954" sldId="700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10:28.929" v="122" actId="478"/>
          <ac:picMkLst>
            <pc:docMk/>
            <pc:sldMk cId="1204736954" sldId="700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10:31.679" v="123" actId="478"/>
          <ac:picMkLst>
            <pc:docMk/>
            <pc:sldMk cId="1204736954" sldId="700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43:35.588" v="833" actId="114"/>
        <pc:sldMkLst>
          <pc:docMk/>
          <pc:sldMk cId="3348449236" sldId="701"/>
        </pc:sldMkLst>
        <pc:spChg chg="mod">
          <ac:chgData name="Rakoto- Harisoa Rakoto-Harisoa" userId="7944716f-53f4-4ad3-a05a-170348f0cb30" providerId="ADAL" clId="{3F367F39-3F0E-4AB8-9354-2C8154ACE8B7}" dt="2021-06-18T03:43:35.588" v="833" actId="114"/>
          <ac:spMkLst>
            <pc:docMk/>
            <pc:sldMk cId="3348449236" sldId="701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13:17.920" v="133" actId="478"/>
          <ac:picMkLst>
            <pc:docMk/>
            <pc:sldMk cId="3348449236" sldId="701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13:20.117" v="134" actId="478"/>
          <ac:picMkLst>
            <pc:docMk/>
            <pc:sldMk cId="3348449236" sldId="701"/>
            <ac:picMk id="11" creationId="{9A12C53B-ED8A-4788-BFE7-ABE59C955A0F}"/>
          </ac:picMkLst>
        </pc:picChg>
      </pc:sldChg>
      <pc:sldChg chg="delSp modSp mod">
        <pc:chgData name="Rakoto- Harisoa Rakoto-Harisoa" userId="7944716f-53f4-4ad3-a05a-170348f0cb30" providerId="ADAL" clId="{3F367F39-3F0E-4AB8-9354-2C8154ACE8B7}" dt="2021-06-18T03:43:48.748" v="834" actId="255"/>
        <pc:sldMkLst>
          <pc:docMk/>
          <pc:sldMk cId="4086254980" sldId="702"/>
        </pc:sldMkLst>
        <pc:spChg chg="mod">
          <ac:chgData name="Rakoto- Harisoa Rakoto-Harisoa" userId="7944716f-53f4-4ad3-a05a-170348f0cb30" providerId="ADAL" clId="{3F367F39-3F0E-4AB8-9354-2C8154ACE8B7}" dt="2021-06-18T03:43:48.748" v="834" actId="255"/>
          <ac:spMkLst>
            <pc:docMk/>
            <pc:sldMk cId="4086254980" sldId="702"/>
            <ac:spMk id="12" creationId="{437DDF1A-EB6A-4254-AE5E-7FC4AB4F9669}"/>
          </ac:spMkLst>
        </pc:spChg>
        <pc:picChg chg="del">
          <ac:chgData name="Rakoto- Harisoa Rakoto-Harisoa" userId="7944716f-53f4-4ad3-a05a-170348f0cb30" providerId="ADAL" clId="{3F367F39-3F0E-4AB8-9354-2C8154ACE8B7}" dt="2021-06-17T22:13:38.092" v="137" actId="478"/>
          <ac:picMkLst>
            <pc:docMk/>
            <pc:sldMk cId="4086254980" sldId="702"/>
            <ac:picMk id="6" creationId="{00000000-0000-0000-0000-000000000000}"/>
          </ac:picMkLst>
        </pc:picChg>
        <pc:picChg chg="del">
          <ac:chgData name="Rakoto- Harisoa Rakoto-Harisoa" userId="7944716f-53f4-4ad3-a05a-170348f0cb30" providerId="ADAL" clId="{3F367F39-3F0E-4AB8-9354-2C8154ACE8B7}" dt="2021-06-17T22:13:36.186" v="136" actId="478"/>
          <ac:picMkLst>
            <pc:docMk/>
            <pc:sldMk cId="4086254980" sldId="702"/>
            <ac:picMk id="10" creationId="{940B903E-8706-4706-9B30-261A44892EFB}"/>
          </ac:picMkLst>
        </pc:picChg>
        <pc:picChg chg="del">
          <ac:chgData name="Rakoto- Harisoa Rakoto-Harisoa" userId="7944716f-53f4-4ad3-a05a-170348f0cb30" providerId="ADAL" clId="{3F367F39-3F0E-4AB8-9354-2C8154ACE8B7}" dt="2021-06-17T22:13:34.763" v="135" actId="478"/>
          <ac:picMkLst>
            <pc:docMk/>
            <pc:sldMk cId="4086254980" sldId="702"/>
            <ac:picMk id="11" creationId="{9A12C53B-ED8A-4788-BFE7-ABE59C955A0F}"/>
          </ac:picMkLst>
        </pc:picChg>
      </pc:sldChg>
      <pc:sldChg chg="modSp mod">
        <pc:chgData name="Rakoto- Harisoa Rakoto-Harisoa" userId="7944716f-53f4-4ad3-a05a-170348f0cb30" providerId="ADAL" clId="{3F367F39-3F0E-4AB8-9354-2C8154ACE8B7}" dt="2021-06-18T03:45:51.062" v="845" actId="255"/>
        <pc:sldMkLst>
          <pc:docMk/>
          <pc:sldMk cId="2358370693" sldId="703"/>
        </pc:sldMkLst>
        <pc:spChg chg="mod">
          <ac:chgData name="Rakoto- Harisoa Rakoto-Harisoa" userId="7944716f-53f4-4ad3-a05a-170348f0cb30" providerId="ADAL" clId="{3F367F39-3F0E-4AB8-9354-2C8154ACE8B7}" dt="2021-06-18T03:45:51.062" v="845" actId="255"/>
          <ac:spMkLst>
            <pc:docMk/>
            <pc:sldMk cId="2358370693" sldId="703"/>
            <ac:spMk id="12" creationId="{437DDF1A-EB6A-4254-AE5E-7FC4AB4F96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01C29755-E2D3-48F1-8457-87EEBA7E3D21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9BC02809-97F5-495B-9587-CBAD8A6264F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7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Mila </a:t>
            </a:r>
            <a:r>
              <a:rPr lang="en-US" dirty="0" err="1"/>
              <a:t>atao</a:t>
            </a:r>
            <a:r>
              <a:rPr lang="en-US" dirty="0"/>
              <a:t> </a:t>
            </a:r>
            <a:r>
              <a:rPr lang="en-US" dirty="0" err="1"/>
              <a:t>formule</a:t>
            </a:r>
            <a:r>
              <a:rPr lang="en-US" dirty="0"/>
              <a:t> </a:t>
            </a:r>
            <a:r>
              <a:rPr lang="en-US" dirty="0" err="1"/>
              <a:t>vaovao</a:t>
            </a:r>
            <a:r>
              <a:rPr lang="en-US" dirty="0"/>
              <a:t> </a:t>
            </a:r>
            <a:r>
              <a:rPr lang="en-US" dirty="0" err="1"/>
              <a:t>mba</a:t>
            </a:r>
            <a:r>
              <a:rPr lang="en-US" dirty="0"/>
              <a:t> ho </a:t>
            </a:r>
            <a:r>
              <a:rPr lang="en-US" dirty="0" err="1"/>
              <a:t>fohifohy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3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4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8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77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73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03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27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0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8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4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79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0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0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2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5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1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4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2809-97F5-495B-9587-CBAD8A6264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3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800"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800"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000">
                <a:latin typeface="Gill Sans MT" panose="020B0502020104020203" pitchFamily="34" charset="0"/>
              </a:defRPr>
            </a:lvl2pPr>
            <a:lvl3pPr>
              <a:defRPr sz="1800">
                <a:latin typeface="Gill Sans MT" panose="020B0502020104020203" pitchFamily="34" charset="0"/>
              </a:defRPr>
            </a:lvl3pPr>
            <a:lvl4pPr>
              <a:defRPr sz="16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000">
                <a:latin typeface="Gill Sans MT" panose="020B0502020104020203" pitchFamily="34" charset="0"/>
              </a:defRPr>
            </a:lvl2pPr>
            <a:lvl3pPr>
              <a:defRPr sz="1800">
                <a:latin typeface="Gill Sans MT" panose="020B0502020104020203" pitchFamily="34" charset="0"/>
              </a:defRPr>
            </a:lvl3pPr>
            <a:lvl4pPr>
              <a:defRPr sz="16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ill Sans MT" panose="020B0502020104020203" pitchFamily="34" charset="0"/>
              </a:defRPr>
            </a:lvl1pPr>
            <a:lvl2pPr>
              <a:defRPr sz="2800">
                <a:latin typeface="Gill Sans MT" panose="020B0502020104020203" pitchFamily="34" charset="0"/>
              </a:defRPr>
            </a:lvl2pPr>
            <a:lvl3pPr>
              <a:defRPr sz="2400">
                <a:latin typeface="Gill Sans MT" panose="020B0502020104020203" pitchFamily="34" charset="0"/>
              </a:defRPr>
            </a:lvl3pPr>
            <a:lvl4pPr>
              <a:defRPr sz="2000">
                <a:latin typeface="Gill Sans MT" panose="020B0502020104020203" pitchFamily="34" charset="0"/>
              </a:defRPr>
            </a:lvl4pPr>
            <a:lvl5pPr>
              <a:defRPr sz="2000">
                <a:latin typeface="Gill Sans MT" panose="020B05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ill Sans MT" panose="020B05020201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1889" y="9801610"/>
            <a:ext cx="4802562" cy="41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  <a:spcBef>
                <a:spcPts val="2610"/>
              </a:spcBef>
            </a:pPr>
            <a:r>
              <a:rPr lang="en-US" sz="2400" dirty="0" err="1">
                <a:solidFill>
                  <a:srgbClr val="009EDF"/>
                </a:solidFill>
                <a:latin typeface="Gill Sans MT" panose="020B0502020104020203" pitchFamily="34" charset="0"/>
              </a:rPr>
              <a:t>Juin</a:t>
            </a:r>
            <a:r>
              <a:rPr lang="en-US" sz="2400" dirty="0">
                <a:solidFill>
                  <a:srgbClr val="009EDF"/>
                </a:solidFill>
                <a:latin typeface="Gill Sans MT" panose="020B0502020104020203" pitchFamily="34" charset="0"/>
              </a:rPr>
              <a:t> 2021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E58A78-942F-4C87-AC4A-52C738368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6" t="23301" r="6418" b="26376"/>
          <a:stretch/>
        </p:blipFill>
        <p:spPr>
          <a:xfrm>
            <a:off x="0" y="1440000"/>
            <a:ext cx="18288000" cy="7776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B52E836-123F-45ED-953A-3F88B4F0D5C1}"/>
              </a:ext>
            </a:extLst>
          </p:cNvPr>
          <p:cNvSpPr txBox="1">
            <a:spLocks/>
          </p:cNvSpPr>
          <p:nvPr/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C00456-721A-A94C-800A-D5E7EE91C160}" type="datetime1">
              <a:rPr lang="en-US" smtClean="0">
                <a:latin typeface="Gill Sans MT" panose="020B0502020104020203" pitchFamily="34" charset="0"/>
              </a:rPr>
              <a:pPr/>
              <a:t>6/18/2021</a:t>
            </a:fld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96910BF-A74E-4A73-A94E-EE4CEF745BCD}"/>
              </a:ext>
            </a:extLst>
          </p:cNvPr>
          <p:cNvSpPr txBox="1">
            <a:spLocks/>
          </p:cNvSpPr>
          <p:nvPr/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MT" panose="020B0502020104020203" pitchFamily="34" charset="0"/>
              </a:rPr>
              <a:t>FOOTER GOES HERE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B86A0F0-1C13-4294-85E9-9A8E92C8F4BE}"/>
              </a:ext>
            </a:extLst>
          </p:cNvPr>
          <p:cNvSpPr txBox="1">
            <a:spLocks/>
          </p:cNvSpPr>
          <p:nvPr/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782948-4DBE-204D-AB9E-B65E067054AE}" type="slidenum">
              <a:rPr lang="en-US" smtClean="0">
                <a:latin typeface="Gill Sans MT" panose="020B0502020104020203" pitchFamily="34" charset="0"/>
              </a:rPr>
              <a:pPr/>
              <a:t>1</a:t>
            </a:fld>
            <a:endParaRPr lang="en-US" dirty="0">
              <a:latin typeface="Gill Sans MT" panose="020B0502020104020203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65B1DF-10C3-44B2-B925-49780FEEA8ED}"/>
              </a:ext>
            </a:extLst>
          </p:cNvPr>
          <p:cNvCxnSpPr/>
          <p:nvPr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2C6362C-8C47-45C0-97B6-210921996A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99" y="9334500"/>
            <a:ext cx="10088301" cy="803494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346B63-42C5-4D44-9EAC-D8D77AB5875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0" y="190500"/>
            <a:ext cx="2209800" cy="119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Aucune description de photo disponible.">
            <a:extLst>
              <a:ext uri="{FF2B5EF4-FFF2-40B4-BE49-F238E27FC236}">
                <a16:creationId xmlns:a16="http://schemas.microsoft.com/office/drawing/2014/main" id="{CBED5463-F126-4A5E-8E91-EE4B4C7BF98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26737"/>
            <a:ext cx="1798319" cy="180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&#10;&#10;Description automatically generated">
            <a:extLst>
              <a:ext uri="{FF2B5EF4-FFF2-40B4-BE49-F238E27FC236}">
                <a16:creationId xmlns:a16="http://schemas.microsoft.com/office/drawing/2014/main" id="{E0D4F252-D652-4BDC-B75D-43F4831DC8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3728"/>
            <a:ext cx="4034425" cy="15613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1BC9A4-E265-409C-ABBF-E914E2B2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9"/>
          <a:stretch/>
        </p:blipFill>
        <p:spPr>
          <a:xfrm>
            <a:off x="3838469" y="-1"/>
            <a:ext cx="3838469" cy="547038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838469" y="5143500"/>
            <a:ext cx="3838469" cy="5143500"/>
          </a:xfrm>
          <a:prstGeom prst="rect">
            <a:avLst/>
          </a:prstGeom>
          <a:solidFill>
            <a:srgbClr val="37CE1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838469" cy="5143500"/>
          </a:xfrm>
          <a:prstGeom prst="rect">
            <a:avLst/>
          </a:prstGeom>
          <a:solidFill>
            <a:srgbClr val="29E1CE"/>
          </a:solidFill>
        </p:spPr>
      </p:sp>
      <p:sp>
        <p:nvSpPr>
          <p:cNvPr id="6" name="AutoShape 6"/>
          <p:cNvSpPr/>
          <p:nvPr/>
        </p:nvSpPr>
        <p:spPr>
          <a:xfrm>
            <a:off x="7676938" y="0"/>
            <a:ext cx="3838469" cy="5446704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54260" y="2171700"/>
            <a:ext cx="4605040" cy="640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Situer où en sommes nous ? </a:t>
            </a: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pour le secteur WASH et ses sous secteur Eau, Assainissement et Hygiène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575" y="1124206"/>
            <a:ext cx="3536621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Facteurs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3162" y="5944625"/>
            <a:ext cx="3043164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Acteurs</a:t>
            </a:r>
            <a:endParaRPr kumimoji="0" lang="fr-FR" sz="3200" b="0" i="0" u="none" strike="noStrike" kern="1200" cap="none" spc="-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88364" y="1148969"/>
            <a:ext cx="3189597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Interrelations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6" b="0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24B4D-E87A-499F-B2B5-8A52F4FD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4" t="-2762" r="25424" b="2762"/>
          <a:stretch/>
        </p:blipFill>
        <p:spPr>
          <a:xfrm>
            <a:off x="-59559" y="4950534"/>
            <a:ext cx="3982475" cy="5336466"/>
          </a:xfrm>
          <a:prstGeom prst="rect">
            <a:avLst/>
          </a:prstGeom>
        </p:spPr>
      </p:pic>
      <p:pic>
        <p:nvPicPr>
          <p:cNvPr id="27" name="Picture 2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6E21640-3ED4-4E5A-96D2-45949B47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61" b="23159"/>
          <a:stretch/>
        </p:blipFill>
        <p:spPr>
          <a:xfrm>
            <a:off x="7660211" y="5143500"/>
            <a:ext cx="3855196" cy="52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6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F989539-717D-4CA9-A992-E42DFB47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82340"/>
              </p:ext>
            </p:extLst>
          </p:nvPr>
        </p:nvGraphicFramePr>
        <p:xfrm>
          <a:off x="266700" y="3223288"/>
          <a:ext cx="17754599" cy="5517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99">
                  <a:extLst>
                    <a:ext uri="{9D8B030D-6E8A-4147-A177-3AD203B41FA5}">
                      <a16:colId xmlns:a16="http://schemas.microsoft.com/office/drawing/2014/main" val="1555594650"/>
                    </a:ext>
                  </a:extLst>
                </a:gridCol>
                <a:gridCol w="4316881">
                  <a:extLst>
                    <a:ext uri="{9D8B030D-6E8A-4147-A177-3AD203B41FA5}">
                      <a16:colId xmlns:a16="http://schemas.microsoft.com/office/drawing/2014/main" val="570966890"/>
                    </a:ext>
                  </a:extLst>
                </a:gridCol>
                <a:gridCol w="3766249">
                  <a:extLst>
                    <a:ext uri="{9D8B030D-6E8A-4147-A177-3AD203B41FA5}">
                      <a16:colId xmlns:a16="http://schemas.microsoft.com/office/drawing/2014/main" val="43004978"/>
                    </a:ext>
                  </a:extLst>
                </a:gridCol>
                <a:gridCol w="3550125">
                  <a:extLst>
                    <a:ext uri="{9D8B030D-6E8A-4147-A177-3AD203B41FA5}">
                      <a16:colId xmlns:a16="http://schemas.microsoft.com/office/drawing/2014/main" val="1633302489"/>
                    </a:ext>
                  </a:extLst>
                </a:gridCol>
                <a:gridCol w="4644245">
                  <a:extLst>
                    <a:ext uri="{9D8B030D-6E8A-4147-A177-3AD203B41FA5}">
                      <a16:colId xmlns:a16="http://schemas.microsoft.com/office/drawing/2014/main" val="1068271953"/>
                    </a:ext>
                  </a:extLst>
                </a:gridCol>
              </a:tblGrid>
              <a:tr h="63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 dirty="0">
                          <a:effectLst/>
                        </a:rPr>
                        <a:t>Élément</a:t>
                      </a:r>
                      <a:endParaRPr lang="fr-MG" sz="2800" dirty="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 dirty="0">
                          <a:effectLst/>
                        </a:rPr>
                        <a:t>Faible</a:t>
                      </a:r>
                      <a:endParaRPr lang="fr-MG" sz="2800" dirty="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>
                          <a:effectLst/>
                        </a:rPr>
                        <a:t>Moyen</a:t>
                      </a:r>
                      <a:endParaRPr lang="fr-MG" sz="280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>
                          <a:effectLst/>
                        </a:rPr>
                        <a:t>Renforcé</a:t>
                      </a:r>
                      <a:endParaRPr lang="fr-MG" sz="280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>
                          <a:effectLst/>
                        </a:rPr>
                        <a:t>Fort / Désiré</a:t>
                      </a:r>
                      <a:endParaRPr lang="fr-MG" sz="280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extLst>
                  <a:ext uri="{0D108BD9-81ED-4DB2-BD59-A6C34878D82A}">
                    <a16:rowId xmlns:a16="http://schemas.microsoft.com/office/drawing/2014/main" val="2182289711"/>
                  </a:ext>
                </a:extLst>
              </a:tr>
              <a:tr h="4091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>
                          <a:effectLst/>
                        </a:rPr>
                        <a:t>Coordination et intégration </a:t>
                      </a:r>
                      <a:endParaRPr lang="fr-MG" sz="280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 dirty="0">
                          <a:effectLst/>
                        </a:rPr>
                        <a:t>Les acteurs humanitaires sont coordonnés par l'UNICEF dans le cadre du Cluster WASH - personne ne travaille sur le développement à long terme. </a:t>
                      </a:r>
                      <a:r>
                        <a:rPr lang="fr-FR" sz="2800" dirty="0">
                          <a:effectLst/>
                        </a:rPr>
                        <a:t>Intégration dans les domaines de la santé, de l'éducation, de la nutrition et des services sociaux </a:t>
                      </a:r>
                      <a:endParaRPr lang="fr-MG" sz="2800" dirty="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 dirty="0">
                          <a:effectLst/>
                        </a:rPr>
                        <a:t>Pas de coordination des agences. Non/intégration limitée du WASH dans la santé, l'éducation, la nutrition </a:t>
                      </a:r>
                      <a:endParaRPr lang="fr-MG" sz="2800" dirty="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>
                          <a:effectLst/>
                        </a:rPr>
                        <a:t>Coordination géographique des agences au sein du niveau administratif étudié. Initiatives pilotes pour intégrer l'hygiène dans la santé, la nutrition, l'éducation</a:t>
                      </a:r>
                      <a:endParaRPr lang="fr-MG" sz="280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200" dirty="0">
                          <a:effectLst/>
                        </a:rPr>
                        <a:t>Les agences sont alignées sur une stratégie/politique globale au niveau du niveau administratif étudié. Intégration de l'hygiène dans le programme permanent de santé, de nutrition et d'éducation  </a:t>
                      </a:r>
                      <a:endParaRPr lang="fr-MG" sz="2800" dirty="0">
                        <a:effectLst/>
                        <a:latin typeface="Noto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4" marR="31674" marT="5524" marB="0" anchor="ctr"/>
                </a:tc>
                <a:extLst>
                  <a:ext uri="{0D108BD9-81ED-4DB2-BD59-A6C34878D82A}">
                    <a16:rowId xmlns:a16="http://schemas.microsoft.com/office/drawing/2014/main" val="276077447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E25AE41-C312-43B2-B3C5-3FC800FC1685}"/>
              </a:ext>
            </a:extLst>
          </p:cNvPr>
          <p:cNvSpPr txBox="1">
            <a:spLocks/>
          </p:cNvSpPr>
          <p:nvPr/>
        </p:nvSpPr>
        <p:spPr>
          <a:xfrm>
            <a:off x="457200" y="1028700"/>
            <a:ext cx="16992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Outil d’évaluation des éléments constitutifs du système WASH</a:t>
            </a:r>
          </a:p>
          <a:p>
            <a:r>
              <a:rPr lang="fr-FR" b="1" dirty="0">
                <a:solidFill>
                  <a:srgbClr val="00B0F0"/>
                </a:solidFill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08936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647700" y="266700"/>
            <a:ext cx="16992600" cy="92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B0F0"/>
                </a:solidFill>
              </a:rPr>
              <a:t>Evaluez votre sous-secteur par rapport à chaque bloc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481640" y="1485900"/>
            <a:ext cx="17449799" cy="8381999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Revenez à vos groupes: </a:t>
            </a:r>
          </a:p>
          <a:p>
            <a:pPr marL="1664958" lvl="2" indent="-380990">
              <a:spcBef>
                <a:spcPts val="1200"/>
              </a:spcBef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Eau, Assainissement, Hygiène, WASH</a:t>
            </a:r>
          </a:p>
          <a:p>
            <a:pPr marL="1664958" lvl="2" indent="-380990">
              <a:spcBef>
                <a:spcPts val="1200"/>
              </a:spcBef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Prenez des post-it de couleurs différentes pour chaque groupe 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et désigner 3 personnes </a:t>
            </a:r>
            <a:endParaRPr lang="fr-FR" sz="3600" dirty="0">
              <a:solidFill>
                <a:schemeClr val="accent3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Dans votre groupe</a:t>
            </a:r>
          </a:p>
          <a:p>
            <a:pPr marL="1664958" lvl="2" indent="-380990">
              <a:spcBef>
                <a:spcPts val="1200"/>
              </a:spcBef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Lisez et ayez une compréhension commune de </a:t>
            </a:r>
            <a:r>
              <a:rPr lang="fr-F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Outil d’évaluation des éléments constitutifs du système WASH,</a:t>
            </a:r>
            <a:r>
              <a:rPr lang="fr-FR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vous pouvez vous aider à partir du document </a:t>
            </a:r>
            <a:r>
              <a:rPr lang="fr-F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 détails sur les éléments constitutifs  »</a:t>
            </a:r>
          </a:p>
          <a:p>
            <a:pPr marL="1664958" lvl="2" indent="-380990">
              <a:spcBef>
                <a:spcPts val="1200"/>
              </a:spcBef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En prenant en considération </a:t>
            </a: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le niveau national</a:t>
            </a:r>
            <a:r>
              <a:rPr lang="fr-FR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, discutez où en est Madagascar pour chaque bloc pour votre sous-secteur (E,A,H,W)</a:t>
            </a:r>
          </a:p>
          <a:p>
            <a:pPr marL="1664958" lvl="2" indent="-380990">
              <a:spcBef>
                <a:spcPts val="1200"/>
              </a:spcBef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Ecrire la colonne résultat correspondant à chaque bloc dans votre </a:t>
            </a:r>
            <a:r>
              <a:rPr lang="fr-F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tableau de situation de chaque block</a:t>
            </a:r>
          </a:p>
          <a:p>
            <a:pPr marL="1664958" lvl="2" indent="-380990">
              <a:spcBef>
                <a:spcPts val="1200"/>
              </a:spcBef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Remplir le descriptif de la situation actuelle dans votre </a:t>
            </a:r>
            <a:r>
              <a:rPr lang="fr-F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tableau de situation de chaque block</a:t>
            </a:r>
          </a:p>
          <a:p>
            <a:pPr marL="1664958" lvl="2" indent="-380990">
              <a:spcBef>
                <a:spcPts val="1200"/>
              </a:spcBef>
              <a:buClr>
                <a:srgbClr val="009FDF"/>
              </a:buClr>
              <a:buFont typeface="Arial" pitchFamily="34" charset="0"/>
              <a:buChar char="•"/>
              <a:defRPr/>
            </a:pPr>
            <a:endParaRPr lang="fr-FR" sz="32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Revenez en plénière et rapportez sur </a:t>
            </a:r>
            <a:r>
              <a:rPr lang="fr-F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mur </a:t>
            </a: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avec un post-it les résultats de votre évaluation</a:t>
            </a:r>
          </a:p>
        </p:txBody>
      </p:sp>
    </p:spTree>
    <p:extLst>
      <p:ext uri="{BB962C8B-B14F-4D97-AF65-F5344CB8AC3E}">
        <p14:creationId xmlns:p14="http://schemas.microsoft.com/office/powerpoint/2010/main" val="64334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356561" y="1327749"/>
            <a:ext cx="16992600" cy="14887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F0"/>
                </a:solidFill>
              </a:rPr>
              <a:t>Identifiez les blocs faibles et les blocs forts</a:t>
            </a:r>
            <a:br>
              <a:rPr lang="fr-FR" b="1" dirty="0">
                <a:solidFill>
                  <a:srgbClr val="00B0F0"/>
                </a:solidFill>
              </a:rPr>
            </a:br>
            <a:r>
              <a:rPr lang="fr-FR" b="1" dirty="0">
                <a:solidFill>
                  <a:srgbClr val="00B0F0"/>
                </a:solidFill>
              </a:rPr>
              <a:t>Où a-t-on besoin de plus d’effort ?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1097280" y="4305300"/>
            <a:ext cx="15600657" cy="1946007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Un volontaire pour interpréter les résultats en mettant en exergue les points forts et les points faibles du secteur EAH et suggérer les points où on doit focaliser nos efforts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Suggestions ouvertes pour compléter (vérifier que les notes sur carte VIPP reflètent les idées émises) </a:t>
            </a:r>
          </a:p>
        </p:txBody>
      </p:sp>
    </p:spTree>
    <p:extLst>
      <p:ext uri="{BB962C8B-B14F-4D97-AF65-F5344CB8AC3E}">
        <p14:creationId xmlns:p14="http://schemas.microsoft.com/office/powerpoint/2010/main" val="120473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1BC9A4-E265-409C-ABBF-E914E2B2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9"/>
          <a:stretch/>
        </p:blipFill>
        <p:spPr>
          <a:xfrm>
            <a:off x="3838469" y="-1"/>
            <a:ext cx="3838469" cy="547038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838469" y="5143500"/>
            <a:ext cx="3838469" cy="5143500"/>
          </a:xfrm>
          <a:prstGeom prst="rect">
            <a:avLst/>
          </a:prstGeom>
          <a:solidFill>
            <a:srgbClr val="37CE1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838469" cy="5143500"/>
          </a:xfrm>
          <a:prstGeom prst="rect">
            <a:avLst/>
          </a:prstGeom>
          <a:solidFill>
            <a:srgbClr val="29E1CE"/>
          </a:solidFill>
        </p:spPr>
      </p:sp>
      <p:sp>
        <p:nvSpPr>
          <p:cNvPr id="6" name="AutoShape 6"/>
          <p:cNvSpPr/>
          <p:nvPr/>
        </p:nvSpPr>
        <p:spPr>
          <a:xfrm>
            <a:off x="7676938" y="0"/>
            <a:ext cx="3838469" cy="5446704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54260" y="1181100"/>
            <a:ext cx="4605040" cy="75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Lunch Break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575" y="1124206"/>
            <a:ext cx="3536621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Facteurs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3162" y="5944625"/>
            <a:ext cx="3043164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Acteurs</a:t>
            </a:r>
            <a:endParaRPr kumimoji="0" lang="fr-FR" sz="3200" b="0" i="0" u="none" strike="noStrike" kern="1200" cap="none" spc="-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88364" y="1148969"/>
            <a:ext cx="3189597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Interrelations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6" b="0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24B4D-E87A-499F-B2B5-8A52F4FD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4" t="-2762" r="25424" b="2762"/>
          <a:stretch/>
        </p:blipFill>
        <p:spPr>
          <a:xfrm>
            <a:off x="-59559" y="4950534"/>
            <a:ext cx="3982475" cy="5336466"/>
          </a:xfrm>
          <a:prstGeom prst="rect">
            <a:avLst/>
          </a:prstGeom>
        </p:spPr>
      </p:pic>
      <p:pic>
        <p:nvPicPr>
          <p:cNvPr id="27" name="Picture 2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6E21640-3ED4-4E5A-96D2-45949B47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61" b="23159"/>
          <a:stretch/>
        </p:blipFill>
        <p:spPr>
          <a:xfrm>
            <a:off x="7660211" y="5143500"/>
            <a:ext cx="3855196" cy="52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1163" y="1419078"/>
            <a:ext cx="14806837" cy="8865917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620000" y="2628900"/>
            <a:ext cx="10668000" cy="7890350"/>
            <a:chOff x="-2820017" y="204607"/>
            <a:chExt cx="14224000" cy="10520466"/>
          </a:xfrm>
        </p:grpSpPr>
        <p:sp>
          <p:nvSpPr>
            <p:cNvPr id="6" name="TextBox 6"/>
            <p:cNvSpPr txBox="1"/>
            <p:nvPr/>
          </p:nvSpPr>
          <p:spPr>
            <a:xfrm>
              <a:off x="-2820017" y="204607"/>
              <a:ext cx="14224000" cy="96847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65"/>
                </a:lnSpc>
              </a:pPr>
              <a:endParaRPr lang="fr-FR" sz="3200" spc="-7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lvl="0" indent="-457200" algn="l"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Découverte des éléments constitutifs du système WASH  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Situer où en sommes-nous pour le secteur WASH et ses sous-secteurs Eau,  Assainissement et Hygiène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3">
                      <a:lumMod val="50000"/>
                    </a:schemeClr>
                  </a:solidFill>
                  <a:latin typeface="Gill Sans MT" panose="020B0502020104020203" pitchFamily="34" charset="0"/>
                </a:rPr>
                <a:t>Approfondissons notre analyse par élément constitutif et considérons le système WASH au niveau régional, et au niveau communal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3">
                      <a:lumMod val="50000"/>
                    </a:schemeClr>
                  </a:solidFill>
                  <a:latin typeface="Gill Sans MT" panose="020B0502020104020203" pitchFamily="34" charset="0"/>
                </a:rPr>
                <a:t>Qu’est-ce que notre département apporte dans ce système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Traçons notre route pour le futur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Aller au-delà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Marquons ces deux jours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303545"/>
              <a:ext cx="10119703" cy="421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23"/>
                </a:lnSpc>
                <a:spcBef>
                  <a:spcPts val="2042"/>
                </a:spcBef>
              </a:pPr>
              <a:endParaRPr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52989" y="1982429"/>
            <a:ext cx="7909494" cy="1018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09"/>
              </a:lnSpc>
              <a:spcBef>
                <a:spcPct val="0"/>
              </a:spcBef>
            </a:pPr>
            <a:r>
              <a:rPr lang="en-US" sz="9394" spc="-234" dirty="0">
                <a:solidFill>
                  <a:srgbClr val="FFFFFF"/>
                </a:solidFill>
                <a:latin typeface="Gill Sans MT" panose="020B0502020104020203" pitchFamily="34" charset="0"/>
              </a:rPr>
              <a:t>Chemin</a:t>
            </a:r>
          </a:p>
        </p:txBody>
      </p:sp>
      <p:pic>
        <p:nvPicPr>
          <p:cNvPr id="10" name="Picture 9" descr="A person standing next to a barrel&#10;&#10;Description automatically generated with low confidence">
            <a:extLst>
              <a:ext uri="{FF2B5EF4-FFF2-40B4-BE49-F238E27FC236}">
                <a16:creationId xmlns:a16="http://schemas.microsoft.com/office/drawing/2014/main" id="{69F7DADA-642D-4D7C-A20E-081FDDF7C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6" t="36079" r="41036" b="6511"/>
          <a:stretch/>
        </p:blipFill>
        <p:spPr>
          <a:xfrm>
            <a:off x="1527652" y="2562539"/>
            <a:ext cx="5701197" cy="66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7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1BC9A4-E265-409C-ABBF-E914E2B2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9"/>
          <a:stretch/>
        </p:blipFill>
        <p:spPr>
          <a:xfrm>
            <a:off x="3838469" y="-1"/>
            <a:ext cx="3838469" cy="547038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838469" y="5143500"/>
            <a:ext cx="3838469" cy="5143500"/>
          </a:xfrm>
          <a:prstGeom prst="rect">
            <a:avLst/>
          </a:prstGeom>
          <a:solidFill>
            <a:srgbClr val="37CE1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838469" cy="5143500"/>
          </a:xfrm>
          <a:prstGeom prst="rect">
            <a:avLst/>
          </a:prstGeom>
          <a:solidFill>
            <a:srgbClr val="29E1CE"/>
          </a:solidFill>
        </p:spPr>
      </p:sp>
      <p:sp>
        <p:nvSpPr>
          <p:cNvPr id="6" name="AutoShape 6"/>
          <p:cNvSpPr/>
          <p:nvPr/>
        </p:nvSpPr>
        <p:spPr>
          <a:xfrm>
            <a:off x="7676938" y="0"/>
            <a:ext cx="3838469" cy="5446704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54260" y="1181100"/>
            <a:ext cx="4605040" cy="802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Analysons en profondeur </a:t>
            </a: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Et considérons le système WASH à chaque niveau administratif </a:t>
            </a: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National, régional et communal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575" y="1124206"/>
            <a:ext cx="3536621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Facteurs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3162" y="5944625"/>
            <a:ext cx="3043164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Acteurs</a:t>
            </a:r>
            <a:endParaRPr kumimoji="0" lang="fr-FR" sz="3200" b="0" i="0" u="none" strike="noStrike" kern="1200" cap="none" spc="-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88364" y="1148969"/>
            <a:ext cx="3189597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Interrelations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6" b="0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24B4D-E87A-499F-B2B5-8A52F4FD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4" t="-2762" r="25424" b="2762"/>
          <a:stretch/>
        </p:blipFill>
        <p:spPr>
          <a:xfrm>
            <a:off x="-59559" y="4950534"/>
            <a:ext cx="3982475" cy="5336466"/>
          </a:xfrm>
          <a:prstGeom prst="rect">
            <a:avLst/>
          </a:prstGeom>
        </p:spPr>
      </p:pic>
      <p:pic>
        <p:nvPicPr>
          <p:cNvPr id="27" name="Picture 2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6E21640-3ED4-4E5A-96D2-45949B47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61" b="23159"/>
          <a:stretch/>
        </p:blipFill>
        <p:spPr>
          <a:xfrm>
            <a:off x="7660211" y="5143500"/>
            <a:ext cx="3855196" cy="52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485900"/>
            <a:ext cx="16840199" cy="175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Analysons en profondeur </a:t>
            </a:r>
          </a:p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Niveau Régional et Communal</a:t>
            </a:r>
          </a:p>
          <a:p>
            <a:pPr>
              <a:tabLst>
                <a:tab pos="2865755" algn="ctr"/>
                <a:tab pos="5731510" algn="r"/>
              </a:tabLst>
            </a:pP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609600" y="3408048"/>
            <a:ext cx="16687799" cy="3910302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Vous devriez gagner en vitesse, votre discussion se focalisera sur une Région/Commune  que vous connaissez </a:t>
            </a:r>
            <a:r>
              <a:rPr lang="fr-F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(Outil Tableau de situation de chaque bloc)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Post-it (avec R ou C) sur </a:t>
            </a:r>
            <a:r>
              <a:rPr lang="fr-F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le mur,  Nouvelle tableau </a:t>
            </a: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pour R et pour C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Interprétation des résultats par un volontaire, suivi d’ajouts des autres membres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Emission de suggestions sur les points pour focalisation des efforts </a:t>
            </a:r>
            <a:r>
              <a:rPr lang="fr-F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(le mur)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None/>
              <a:defRPr/>
            </a:pP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5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7212" y="8912040"/>
            <a:ext cx="14378656" cy="1374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485899"/>
            <a:ext cx="16840199" cy="15613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Analysons en profondeur</a:t>
            </a:r>
          </a:p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Inventaire des résultats obtenus durant les 5 dernières années</a:t>
            </a:r>
          </a:p>
          <a:p>
            <a:pPr>
              <a:tabLst>
                <a:tab pos="2865755" algn="ctr"/>
                <a:tab pos="5731510" algn="r"/>
              </a:tabLst>
            </a:pPr>
            <a:endParaRPr lang="fr-FR" b="1" dirty="0">
              <a:solidFill>
                <a:srgbClr val="00B0F0"/>
              </a:solidFill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 </a:t>
            </a:r>
          </a:p>
          <a:p>
            <a:pPr>
              <a:tabLst>
                <a:tab pos="2865755" algn="ctr"/>
                <a:tab pos="5731510" algn="r"/>
              </a:tabLst>
            </a:pP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457200" y="3543300"/>
            <a:ext cx="16687799" cy="4697070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Approfondissez votre analyse en répondant aux questions suivantes</a:t>
            </a:r>
          </a:p>
          <a:p>
            <a:pPr marL="860978" lvl="1" indent="-38099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En parcourant les sous-éléments et exemples de résultats du tableau des </a:t>
            </a:r>
            <a:r>
              <a:rPr lang="fr-FR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détails des éléments constitutifs, </a:t>
            </a: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Identifiez les résultats des 5 dernières années, et les sous-éléments correspondants</a:t>
            </a:r>
          </a:p>
          <a:p>
            <a:pPr marL="860978" lvl="1" indent="-38099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Inscrire les informations dans </a:t>
            </a:r>
            <a:r>
              <a:rPr lang="fr-FR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le tableau de situation élargi</a:t>
            </a: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, et mettre la carte VIPP avec le résultat obtenu sur </a:t>
            </a:r>
            <a:r>
              <a:rPr lang="fr-FR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le mur</a:t>
            </a:r>
          </a:p>
        </p:txBody>
      </p:sp>
    </p:spTree>
    <p:extLst>
      <p:ext uri="{BB962C8B-B14F-4D97-AF65-F5344CB8AC3E}">
        <p14:creationId xmlns:p14="http://schemas.microsoft.com/office/powerpoint/2010/main" val="334844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485899"/>
            <a:ext cx="16840199" cy="15613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Analysons en profondeur</a:t>
            </a:r>
          </a:p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Revenons aux focalisations des efforts!</a:t>
            </a:r>
          </a:p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 </a:t>
            </a:r>
          </a:p>
          <a:p>
            <a:pPr>
              <a:tabLst>
                <a:tab pos="2865755" algn="ctr"/>
                <a:tab pos="5731510" algn="r"/>
              </a:tabLst>
            </a:pP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800100" y="4000500"/>
            <a:ext cx="16687799" cy="2133600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0978" lvl="1" indent="-38099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En tenant compte des résultats des précédentes exercices, confirmons-nous les focalisations des efforts ou quels changements à apporter</a:t>
            </a:r>
          </a:p>
          <a:p>
            <a:pPr marL="860978" lvl="1" indent="-38099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860978" lvl="1" indent="-38099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Assurer que les notes prises reflètent les idées émises.</a:t>
            </a:r>
          </a:p>
        </p:txBody>
      </p:sp>
    </p:spTree>
    <p:extLst>
      <p:ext uri="{BB962C8B-B14F-4D97-AF65-F5344CB8AC3E}">
        <p14:creationId xmlns:p14="http://schemas.microsoft.com/office/powerpoint/2010/main" val="408625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638300"/>
            <a:ext cx="16992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00B0F0"/>
                </a:solidFill>
              </a:rPr>
              <a:t>Nos </a:t>
            </a:r>
            <a:r>
              <a:rPr lang="en-GB" sz="6000" b="1" dirty="0" err="1">
                <a:solidFill>
                  <a:srgbClr val="00B0F0"/>
                </a:solidFill>
              </a:rPr>
              <a:t>objectifs</a:t>
            </a:r>
            <a:endParaRPr lang="fr-FR" sz="6000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1981199" y="4000500"/>
            <a:ext cx="14401801" cy="3962400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Connaitre une modélisation du système WASH à Madagascar 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Aft>
                <a:spcPts val="4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Découvrir un outil d’évaluation des éléments constitutifs du système WASH (National, régional ou communal) ;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Découvrir un outil de suivi de l’amélioration du système, étape par étape 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4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0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1BC9A4-E265-409C-ABBF-E914E2B2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9"/>
          <a:stretch/>
        </p:blipFill>
        <p:spPr>
          <a:xfrm>
            <a:off x="3838469" y="-1"/>
            <a:ext cx="3838469" cy="547038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838469" y="5143500"/>
            <a:ext cx="3838469" cy="5143500"/>
          </a:xfrm>
          <a:prstGeom prst="rect">
            <a:avLst/>
          </a:prstGeom>
          <a:solidFill>
            <a:srgbClr val="37CE1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838469" cy="5143500"/>
          </a:xfrm>
          <a:prstGeom prst="rect">
            <a:avLst/>
          </a:prstGeom>
          <a:solidFill>
            <a:srgbClr val="29E1CE"/>
          </a:solidFill>
        </p:spPr>
      </p:sp>
      <p:sp>
        <p:nvSpPr>
          <p:cNvPr id="6" name="AutoShape 6"/>
          <p:cNvSpPr/>
          <p:nvPr/>
        </p:nvSpPr>
        <p:spPr>
          <a:xfrm>
            <a:off x="7676938" y="0"/>
            <a:ext cx="3838469" cy="5446704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54260" y="1181100"/>
            <a:ext cx="4605040" cy="3984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Système WASH et rôle des départements du Ministère</a:t>
            </a: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8575" y="1124206"/>
            <a:ext cx="3536621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Facteurs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3162" y="5944625"/>
            <a:ext cx="3043164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Acteurs</a:t>
            </a:r>
            <a:endParaRPr kumimoji="0" lang="fr-FR" sz="3200" b="0" i="0" u="none" strike="noStrike" kern="1200" cap="none" spc="-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88364" y="1148969"/>
            <a:ext cx="3189597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Interrelations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6" b="0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24B4D-E87A-499F-B2B5-8A52F4FD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4" t="-2762" r="25424" b="2762"/>
          <a:stretch/>
        </p:blipFill>
        <p:spPr>
          <a:xfrm>
            <a:off x="-59559" y="4950534"/>
            <a:ext cx="3982475" cy="5336466"/>
          </a:xfrm>
          <a:prstGeom prst="rect">
            <a:avLst/>
          </a:prstGeom>
        </p:spPr>
      </p:pic>
      <p:pic>
        <p:nvPicPr>
          <p:cNvPr id="27" name="Picture 2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6E21640-3ED4-4E5A-96D2-45949B47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61" b="23159"/>
          <a:stretch/>
        </p:blipFill>
        <p:spPr>
          <a:xfrm>
            <a:off x="7660211" y="5143500"/>
            <a:ext cx="3855196" cy="52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8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485900"/>
            <a:ext cx="16840199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Renforçons le secteur</a:t>
            </a:r>
          </a:p>
          <a:p>
            <a:pPr>
              <a:tabLst>
                <a:tab pos="2865755" algn="ctr"/>
                <a:tab pos="5731510" algn="r"/>
              </a:tabLst>
            </a:pP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1295400" y="2628900"/>
            <a:ext cx="15869586" cy="4419600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Sur la base des travaux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réalis</a:t>
            </a:r>
            <a:r>
              <a:rPr lang="fr-FR" sz="4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és</a:t>
            </a: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 durant la journée, les membres de chaque département sont invités à se regrouper.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En se basant sur votre expérience et parcourant les présentations des différents intervenants, les informations concernant les sous-éléments, ainsi que les résultats possibles de chaque bloc;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Identifiez les résultats déjà réalisés et à réaliser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Inscrivez les autres « département » avec qui vous avez collaboré ou allez collaborer pour le résultat souhaité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None/>
              <a:defRPr/>
            </a:pP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45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1163" y="1421083"/>
            <a:ext cx="14806837" cy="8865917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620000" y="2957996"/>
            <a:ext cx="10668000" cy="7890350"/>
            <a:chOff x="-2820017" y="204607"/>
            <a:chExt cx="14224000" cy="10520466"/>
          </a:xfrm>
        </p:grpSpPr>
        <p:sp>
          <p:nvSpPr>
            <p:cNvPr id="6" name="TextBox 6"/>
            <p:cNvSpPr txBox="1"/>
            <p:nvPr/>
          </p:nvSpPr>
          <p:spPr>
            <a:xfrm>
              <a:off x="-2820017" y="204607"/>
              <a:ext cx="14224000" cy="87955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lvl="0" indent="-457200" algn="l"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Découverte des éléments constitutifs du système WASH  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Situer où en sommes-nous pour le secteur WASH et ses sous-secteurs Eau,  Assainissement et Hygiène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Approfondissons notre analyse par élément constitutif et considérons le système WASH au niveau régional, et au niveau communal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Qu’est-ce que notre département apporte dans ce système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3">
                      <a:lumMod val="50000"/>
                    </a:schemeClr>
                  </a:solidFill>
                  <a:latin typeface="Gill Sans MT" panose="020B0502020104020203" pitchFamily="34" charset="0"/>
                </a:rPr>
                <a:t>Traçons notre route pour le futur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3">
                      <a:lumMod val="50000"/>
                    </a:schemeClr>
                  </a:solidFill>
                  <a:latin typeface="Gill Sans MT" panose="020B0502020104020203" pitchFamily="34" charset="0"/>
                </a:rPr>
                <a:t>Aller au-delà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3">
                      <a:lumMod val="50000"/>
                    </a:schemeClr>
                  </a:solidFill>
                  <a:latin typeface="Gill Sans MT" panose="020B0502020104020203" pitchFamily="34" charset="0"/>
                </a:rPr>
                <a:t>Marquons ces deux jours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303545"/>
              <a:ext cx="10119703" cy="421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23"/>
                </a:lnSpc>
                <a:spcBef>
                  <a:spcPts val="2042"/>
                </a:spcBef>
              </a:pPr>
              <a:endParaRPr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52989" y="1982429"/>
            <a:ext cx="7909494" cy="1018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09"/>
              </a:lnSpc>
              <a:spcBef>
                <a:spcPct val="0"/>
              </a:spcBef>
            </a:pPr>
            <a:r>
              <a:rPr lang="fr-FR" sz="9394" spc="-234" dirty="0">
                <a:solidFill>
                  <a:srgbClr val="FFFFFF"/>
                </a:solidFill>
                <a:latin typeface="Gill Sans MT" panose="020B0502020104020203" pitchFamily="34" charset="0"/>
              </a:rPr>
              <a:t>Chemin</a:t>
            </a:r>
          </a:p>
        </p:txBody>
      </p:sp>
      <p:pic>
        <p:nvPicPr>
          <p:cNvPr id="10" name="Picture 9" descr="A person standing next to a barrel&#10;&#10;Description automatically generated with low confidence">
            <a:extLst>
              <a:ext uri="{FF2B5EF4-FFF2-40B4-BE49-F238E27FC236}">
                <a16:creationId xmlns:a16="http://schemas.microsoft.com/office/drawing/2014/main" id="{69F7DADA-642D-4D7C-A20E-081FDDF7C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6" t="36079" r="41036" b="6511"/>
          <a:stretch/>
        </p:blipFill>
        <p:spPr>
          <a:xfrm>
            <a:off x="1527652" y="2562539"/>
            <a:ext cx="5701197" cy="66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1BC9A4-E265-409C-ABBF-E914E2B2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9"/>
          <a:stretch/>
        </p:blipFill>
        <p:spPr>
          <a:xfrm>
            <a:off x="3838469" y="-1"/>
            <a:ext cx="3838469" cy="547038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838469" y="5143500"/>
            <a:ext cx="3838469" cy="5143500"/>
          </a:xfrm>
          <a:prstGeom prst="rect">
            <a:avLst/>
          </a:prstGeom>
          <a:solidFill>
            <a:srgbClr val="37CE1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838469" cy="5143500"/>
          </a:xfrm>
          <a:prstGeom prst="rect">
            <a:avLst/>
          </a:prstGeom>
          <a:solidFill>
            <a:srgbClr val="29E1CE"/>
          </a:solidFill>
        </p:spPr>
      </p:sp>
      <p:sp>
        <p:nvSpPr>
          <p:cNvPr id="6" name="AutoShape 6"/>
          <p:cNvSpPr/>
          <p:nvPr/>
        </p:nvSpPr>
        <p:spPr>
          <a:xfrm>
            <a:off x="7676938" y="0"/>
            <a:ext cx="3838469" cy="5446704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54260" y="1181100"/>
            <a:ext cx="4605040" cy="3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Traçons notre route pour le futur</a:t>
            </a: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8575" y="1124206"/>
            <a:ext cx="3536621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Facteurs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3162" y="5944625"/>
            <a:ext cx="3043164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Acteurs</a:t>
            </a:r>
            <a:endParaRPr kumimoji="0" lang="fr-FR" sz="3200" b="0" i="0" u="none" strike="noStrike" kern="1200" cap="none" spc="-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88364" y="1148969"/>
            <a:ext cx="3189597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Interrelations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6" b="0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24B4D-E87A-499F-B2B5-8A52F4FD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4" t="-2762" r="25424" b="2762"/>
          <a:stretch/>
        </p:blipFill>
        <p:spPr>
          <a:xfrm>
            <a:off x="-59559" y="4950534"/>
            <a:ext cx="3982475" cy="5336466"/>
          </a:xfrm>
          <a:prstGeom prst="rect">
            <a:avLst/>
          </a:prstGeom>
        </p:spPr>
      </p:pic>
      <p:pic>
        <p:nvPicPr>
          <p:cNvPr id="27" name="Picture 2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6E21640-3ED4-4E5A-96D2-45949B47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61" b="23159"/>
          <a:stretch/>
        </p:blipFill>
        <p:spPr>
          <a:xfrm>
            <a:off x="7660211" y="5143500"/>
            <a:ext cx="3855196" cy="52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2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368755"/>
            <a:ext cx="9296400" cy="14887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en-GB" b="1" dirty="0">
                <a:latin typeface="+mn-lt"/>
              </a:rPr>
              <a:t>Amelioration progressive</a:t>
            </a: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609600" y="2933700"/>
            <a:ext cx="17449799" cy="5623113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FDAD7F6-2A18-49E1-971E-F6D55CFDD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60750"/>
              </p:ext>
            </p:extLst>
          </p:nvPr>
        </p:nvGraphicFramePr>
        <p:xfrm>
          <a:off x="457197" y="2171710"/>
          <a:ext cx="9296403" cy="722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3">
                  <a:extLst>
                    <a:ext uri="{9D8B030D-6E8A-4147-A177-3AD203B41FA5}">
                      <a16:colId xmlns:a16="http://schemas.microsoft.com/office/drawing/2014/main" val="336431992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414130086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691289878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6330354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291089849"/>
                    </a:ext>
                  </a:extLst>
                </a:gridCol>
              </a:tblGrid>
              <a:tr h="463057"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noProof="0" dirty="0">
                          <a:latin typeface="Noto Sans" panose="020B0502040504020204" pitchFamily="34" charset="0"/>
                        </a:rPr>
                        <a:t>Faible</a:t>
                      </a: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noProof="0" dirty="0">
                          <a:latin typeface="Noto Sans" panose="020B0502040504020204" pitchFamily="34" charset="0"/>
                        </a:rPr>
                        <a:t>Moyen</a:t>
                      </a: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noProof="0" dirty="0">
                          <a:latin typeface="Noto Sans" panose="020B0502040504020204" pitchFamily="34" charset="0"/>
                        </a:rPr>
                        <a:t>Renforcement</a:t>
                      </a: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noProof="0" dirty="0">
                          <a:latin typeface="Noto Sans" panose="020B0502040504020204" pitchFamily="34" charset="0"/>
                        </a:rPr>
                        <a:t>Souhait</a:t>
                      </a:r>
                      <a:r>
                        <a:rPr lang="fr-FR" sz="2400" b="1" noProof="0" dirty="0">
                          <a:latin typeface="Noto Sans" panose="020B0502040504020204" pitchFamily="34" charset="0"/>
                          <a:cs typeface="Arial" panose="020B0604020202020204" pitchFamily="34" charset="0"/>
                        </a:rPr>
                        <a:t>é</a:t>
                      </a:r>
                      <a:endParaRPr lang="fr-FR" sz="2400" b="1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0639"/>
                  </a:ext>
                </a:extLst>
              </a:tr>
              <a:tr h="666310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Coordination &amp; intégration</a:t>
                      </a: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61000"/>
                  </a:ext>
                </a:extLst>
              </a:tr>
              <a:tr h="666310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Planification stratégique</a:t>
                      </a: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22617"/>
                  </a:ext>
                </a:extLst>
              </a:tr>
              <a:tr h="369666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Finance</a:t>
                      </a: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68921"/>
                  </a:ext>
                </a:extLst>
              </a:tr>
              <a:tr h="666310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Dispositifs</a:t>
                      </a:r>
                      <a:r>
                        <a:rPr lang="fr-FR" sz="2200" b="1" baseline="0" noProof="0" dirty="0">
                          <a:latin typeface="Noto Sans" panose="020B0502040504020204" pitchFamily="34" charset="0"/>
                        </a:rPr>
                        <a:t> institutionnels</a:t>
                      </a:r>
                      <a:endParaRPr lang="fr-FR" sz="2200" b="1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85311"/>
                  </a:ext>
                </a:extLst>
              </a:tr>
              <a:tr h="722254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Redevabilit</a:t>
                      </a:r>
                      <a:r>
                        <a:rPr lang="fr-FR" sz="2200" b="1" noProof="0" dirty="0">
                          <a:latin typeface="Noto Sans" panose="020B0502040504020204" pitchFamily="34" charset="0"/>
                          <a:cs typeface="Arial" panose="020B0604020202020204" pitchFamily="34" charset="0"/>
                        </a:rPr>
                        <a:t>é et réglementation</a:t>
                      </a:r>
                      <a:endParaRPr lang="fr-FR" sz="2200" b="1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56014"/>
                  </a:ext>
                </a:extLst>
              </a:tr>
              <a:tr h="369666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Suivi</a:t>
                      </a: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58450"/>
                  </a:ext>
                </a:extLst>
              </a:tr>
              <a:tr h="1259598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Prestations</a:t>
                      </a:r>
                      <a:r>
                        <a:rPr lang="fr-FR" sz="2200" b="1" baseline="0" noProof="0" dirty="0">
                          <a:latin typeface="Noto Sans" panose="020B0502040504020204" pitchFamily="34" charset="0"/>
                        </a:rPr>
                        <a:t> des services et changement de comportement</a:t>
                      </a:r>
                      <a:endParaRPr lang="fr-FR" sz="2200" b="1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5"/>
                  </a:ext>
                </a:extLst>
              </a:tr>
              <a:tr h="722254">
                <a:tc>
                  <a:txBody>
                    <a:bodyPr/>
                    <a:lstStyle/>
                    <a:p>
                      <a:r>
                        <a:rPr lang="fr-FR" sz="2200" b="1" noProof="0" dirty="0">
                          <a:latin typeface="Noto Sans" panose="020B0502040504020204" pitchFamily="34" charset="0"/>
                        </a:rPr>
                        <a:t>Environnement</a:t>
                      </a:r>
                      <a:r>
                        <a:rPr lang="fr-FR" sz="2200" b="1" baseline="0" noProof="0" dirty="0">
                          <a:latin typeface="Noto Sans" panose="020B0502040504020204" pitchFamily="34" charset="0"/>
                        </a:rPr>
                        <a:t> et ressources en eau</a:t>
                      </a:r>
                      <a:endParaRPr lang="fr-FR" sz="2200" b="1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6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2842"/>
                  </a:ext>
                </a:extLst>
              </a:tr>
              <a:tr h="342698"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2000" noProof="0" dirty="0">
                        <a:latin typeface="Noto Sans" panose="020B0502040504020204" pitchFamily="34" charset="0"/>
                      </a:endParaRPr>
                    </a:p>
                  </a:txBody>
                  <a:tcPr marL="82531" marR="82531" marT="41266" marB="412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5972391"/>
                  </a:ext>
                </a:extLst>
              </a:tr>
            </a:tbl>
          </a:graphicData>
        </a:graphic>
      </p:graphicFrame>
      <p:sp>
        <p:nvSpPr>
          <p:cNvPr id="8" name="Right Arrow 5">
            <a:extLst>
              <a:ext uri="{FF2B5EF4-FFF2-40B4-BE49-F238E27FC236}">
                <a16:creationId xmlns:a16="http://schemas.microsoft.com/office/drawing/2014/main" id="{D7E2B4A7-797C-4EA2-82C5-DF3706303337}"/>
              </a:ext>
            </a:extLst>
          </p:cNvPr>
          <p:cNvSpPr/>
          <p:nvPr/>
        </p:nvSpPr>
        <p:spPr>
          <a:xfrm>
            <a:off x="4191000" y="4916946"/>
            <a:ext cx="6705600" cy="174012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9849E95E-BD33-4935-A143-6D9D1C9E8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589" y="3410897"/>
            <a:ext cx="7119837" cy="474774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A50ED81-5177-45C1-BF23-6F993EFF22A8}"/>
              </a:ext>
            </a:extLst>
          </p:cNvPr>
          <p:cNvSpPr txBox="1">
            <a:spLocks/>
          </p:cNvSpPr>
          <p:nvPr/>
        </p:nvSpPr>
        <p:spPr>
          <a:xfrm>
            <a:off x="10310980" y="1427085"/>
            <a:ext cx="8283053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+mn-lt"/>
              </a:rPr>
              <a:t>Niveaux de services améliorés!</a:t>
            </a:r>
          </a:p>
        </p:txBody>
      </p:sp>
    </p:spTree>
    <p:extLst>
      <p:ext uri="{BB962C8B-B14F-4D97-AF65-F5344CB8AC3E}">
        <p14:creationId xmlns:p14="http://schemas.microsoft.com/office/powerpoint/2010/main" val="2180217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C8D31F-6602-0D45-BFC3-367F4792670F}"/>
              </a:ext>
            </a:extLst>
          </p:cNvPr>
          <p:cNvSpPr/>
          <p:nvPr/>
        </p:nvSpPr>
        <p:spPr>
          <a:xfrm>
            <a:off x="2" y="1"/>
            <a:ext cx="18288000" cy="254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A6EDD-0EA9-40DD-941D-9E6DAEB12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47" y="307074"/>
            <a:ext cx="16172732" cy="891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02" y="9221530"/>
            <a:ext cx="1015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Une fois par an</a:t>
            </a:r>
            <a:endParaRPr lang="fr-FR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26145" r="7003" b="17829"/>
          <a:stretch/>
        </p:blipFill>
        <p:spPr>
          <a:xfrm>
            <a:off x="230806" y="1092565"/>
            <a:ext cx="5132765" cy="17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6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7212" y="8912040"/>
            <a:ext cx="14378656" cy="137496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40B903E-8706-4706-9B30-261A44892E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83487"/>
            <a:ext cx="4034425" cy="156132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9A12C53B-ED8A-4788-BFE7-ABE59C955A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20800" y="9935"/>
            <a:ext cx="2646657" cy="14887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368755"/>
            <a:ext cx="16992600" cy="14887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Quel est le changement que vous souhaitez voir</a:t>
            </a: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609600" y="2247900"/>
            <a:ext cx="17449799" cy="6664140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Sur appréciation des discussions antérieures priorisons les building blocs pour une intervention future</a:t>
            </a:r>
          </a:p>
          <a:p>
            <a:pPr marL="1664958" lvl="2" indent="-380990"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Individuellement utilisez 3 post-it verts pour les blocs prioritaires et 3 post-it rouges pour les blocs non prioritaires</a:t>
            </a:r>
          </a:p>
          <a:p>
            <a:pPr marL="1664958" lvl="2" indent="-380990"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Débat et proposition de 3 blocs à prioriser sur le mur avec les arguments de priorisation et les arguments de non-priorisation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Caractérisez le changement que vous souhaitez voir sur chacun de ces blocs prioritaires</a:t>
            </a:r>
          </a:p>
          <a:p>
            <a:pPr marL="1664958" lvl="2" indent="-380990"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Quel est le changement que vous voudriez voir?</a:t>
            </a:r>
          </a:p>
          <a:p>
            <a:pPr marL="1664958" lvl="2" indent="-380990"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Qu’est ce que vous faites maintenant pour atteindre ce changement?</a:t>
            </a:r>
          </a:p>
          <a:p>
            <a:pPr marL="1664958" lvl="2" indent="-380990"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Qu’est ce que vous ferez différemment pour atteindre ce changement?</a:t>
            </a:r>
          </a:p>
          <a:p>
            <a:pPr marL="1664958" lvl="2" indent="-380990"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Mettre le résultat dans tableau de situation élargi 2 et sur Cartes VIPP sur le mur</a:t>
            </a:r>
          </a:p>
          <a:p>
            <a:pPr marL="380990" indent="-380990">
              <a:spcBef>
                <a:spcPts val="600"/>
              </a:spcBef>
              <a:spcAft>
                <a:spcPts val="600"/>
              </a:spcAft>
              <a:buClr>
                <a:srgbClr val="009FDF"/>
              </a:buClr>
              <a:defRPr/>
            </a:pPr>
            <a:r>
              <a:rPr lang="fr-FR" sz="3333" dirty="0">
                <a:solidFill>
                  <a:srgbClr val="000000"/>
                </a:solidFill>
                <a:latin typeface="Gill Sans MT" panose="020B0502020104020203" pitchFamily="34" charset="0"/>
              </a:rPr>
              <a:t>Demandez à un volontaire de faire une restitution</a:t>
            </a:r>
          </a:p>
          <a:p>
            <a:pPr marL="1664958" lvl="2" indent="-380990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itchFamily="34" charset="0"/>
              <a:buChar char="•"/>
              <a:defRPr/>
            </a:pPr>
            <a:endParaRPr lang="fr-FR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9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7212" y="8912040"/>
            <a:ext cx="14378656" cy="137496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40B903E-8706-4706-9B30-261A44892E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83487"/>
            <a:ext cx="4034425" cy="156132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9A12C53B-ED8A-4788-BFE7-ABE59C955A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20800" y="9935"/>
            <a:ext cx="2646657" cy="14887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594360" y="2200049"/>
            <a:ext cx="16992600" cy="8791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fr-FR" b="1" dirty="0">
                <a:solidFill>
                  <a:srgbClr val="00B0F0"/>
                </a:solidFill>
              </a:rPr>
              <a:t>Engageons-nous ensemble pour le renforcement du système!</a:t>
            </a: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609600" y="4049064"/>
            <a:ext cx="16057857" cy="2923236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anose="020B0604020202020204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Engagement à prendre par département par rapport aux focalisations des efforts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Font typeface="Arial" panose="020B0604020202020204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Décrire un engagement au moins (deux maximum) de votre département sur le mur.</a:t>
            </a:r>
          </a:p>
        </p:txBody>
      </p:sp>
    </p:spTree>
    <p:extLst>
      <p:ext uri="{BB962C8B-B14F-4D97-AF65-F5344CB8AC3E}">
        <p14:creationId xmlns:p14="http://schemas.microsoft.com/office/powerpoint/2010/main" val="2358370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1163" y="1421083"/>
            <a:ext cx="14806837" cy="8865917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620000" y="2957996"/>
            <a:ext cx="10668000" cy="7890350"/>
            <a:chOff x="-2820017" y="204607"/>
            <a:chExt cx="14224000" cy="10520466"/>
          </a:xfrm>
        </p:grpSpPr>
        <p:sp>
          <p:nvSpPr>
            <p:cNvPr id="6" name="TextBox 6"/>
            <p:cNvSpPr txBox="1"/>
            <p:nvPr/>
          </p:nvSpPr>
          <p:spPr>
            <a:xfrm>
              <a:off x="-2820017" y="204607"/>
              <a:ext cx="14224000" cy="93769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lvl="0" indent="-457200" algn="l"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Découverte des éléments constitutifs du système WASH  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Situer où en sommes-nous pour le secteur WASH et ses sous-secteurs Eau,  Assainissement et Hygiène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Approfondissons notre analyse par élément constitutif et considérons le système WASH au niveau régional, et au niveau communal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Qu’est-ce que notre département apporte dans ce système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Traçons notre route pour le futur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Aller au-delà</a:t>
              </a: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endParaRPr lang="fr-FR" sz="3200" spc="-195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marL="457200" indent="-457200">
                <a:lnSpc>
                  <a:spcPts val="3365"/>
                </a:lnSpc>
                <a:buFont typeface="Wingdings" panose="05000000000000000000" pitchFamily="2" charset="2"/>
                <a:buChar char="ü"/>
              </a:pPr>
              <a:r>
                <a:rPr lang="fr-FR" sz="3200" spc="-195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0"/>
                </a:rPr>
                <a:t>Marquons ces deux jours</a:t>
              </a:r>
            </a:p>
            <a:p>
              <a:pPr marL="0" lvl="0" indent="0" algn="l">
                <a:lnSpc>
                  <a:spcPts val="3365"/>
                </a:lnSpc>
                <a:spcBef>
                  <a:spcPct val="0"/>
                </a:spcBef>
              </a:pPr>
              <a:endParaRPr lang="fr-FR" sz="3200" spc="-75" dirty="0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303545"/>
              <a:ext cx="10119703" cy="421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23"/>
                </a:lnSpc>
                <a:spcBef>
                  <a:spcPts val="2042"/>
                </a:spcBef>
              </a:pPr>
              <a:endParaRPr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52989" y="1982429"/>
            <a:ext cx="7909494" cy="1018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09"/>
              </a:lnSpc>
              <a:spcBef>
                <a:spcPct val="0"/>
              </a:spcBef>
            </a:pPr>
            <a:r>
              <a:rPr lang="en-US" sz="9394" spc="-234" dirty="0">
                <a:solidFill>
                  <a:srgbClr val="FFFFFF"/>
                </a:solidFill>
                <a:latin typeface="Gill Sans MT" panose="020B0502020104020203" pitchFamily="34" charset="0"/>
              </a:rPr>
              <a:t>Chemin</a:t>
            </a:r>
          </a:p>
        </p:txBody>
      </p:sp>
      <p:pic>
        <p:nvPicPr>
          <p:cNvPr id="10" name="Picture 9" descr="A person standing next to a barrel&#10;&#10;Description automatically generated with low confidence">
            <a:extLst>
              <a:ext uri="{FF2B5EF4-FFF2-40B4-BE49-F238E27FC236}">
                <a16:creationId xmlns:a16="http://schemas.microsoft.com/office/drawing/2014/main" id="{69F7DADA-642D-4D7C-A20E-081FDDF7C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6" t="36079" r="41036" b="6511"/>
          <a:stretch/>
        </p:blipFill>
        <p:spPr>
          <a:xfrm>
            <a:off x="1527652" y="2562539"/>
            <a:ext cx="5701197" cy="66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3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1BC9A4-E265-409C-ABBF-E914E2B2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9"/>
          <a:stretch/>
        </p:blipFill>
        <p:spPr>
          <a:xfrm>
            <a:off x="3838469" y="-1"/>
            <a:ext cx="3838469" cy="547038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838469" y="5143500"/>
            <a:ext cx="3838469" cy="5143500"/>
          </a:xfrm>
          <a:prstGeom prst="rect">
            <a:avLst/>
          </a:prstGeom>
          <a:solidFill>
            <a:srgbClr val="37CE1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838469" cy="5143500"/>
          </a:xfrm>
          <a:prstGeom prst="rect">
            <a:avLst/>
          </a:prstGeom>
          <a:solidFill>
            <a:srgbClr val="29E1CE"/>
          </a:solidFill>
        </p:spPr>
      </p:sp>
      <p:sp>
        <p:nvSpPr>
          <p:cNvPr id="6" name="AutoShape 6"/>
          <p:cNvSpPr/>
          <p:nvPr/>
        </p:nvSpPr>
        <p:spPr>
          <a:xfrm>
            <a:off x="7676938" y="0"/>
            <a:ext cx="3838469" cy="5446704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54260" y="1181100"/>
            <a:ext cx="4605040" cy="3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5"/>
              </a:lnSpc>
              <a:spcBef>
                <a:spcPct val="0"/>
              </a:spcBef>
              <a:defRPr/>
            </a:pPr>
            <a:r>
              <a:rPr lang="fr-FR" sz="4800" spc="-75" dirty="0">
                <a:solidFill>
                  <a:srgbClr val="FFFFFF"/>
                </a:solidFill>
                <a:latin typeface="Gill Sans MT" panose="020B0502020104020203" pitchFamily="34" charset="0"/>
              </a:rPr>
              <a:t>Marquons ces deux jours</a:t>
            </a: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>
              <a:lnSpc>
                <a:spcPts val="6345"/>
              </a:lnSpc>
              <a:spcBef>
                <a:spcPct val="0"/>
              </a:spcBef>
              <a:defRPr/>
            </a:pPr>
            <a:endParaRPr lang="fr-FR" sz="48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8575" y="1124206"/>
            <a:ext cx="3536621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Facteurs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3162" y="5944625"/>
            <a:ext cx="3043164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Acteurs</a:t>
            </a:r>
            <a:endParaRPr kumimoji="0" lang="fr-FR" sz="3200" b="0" i="0" u="none" strike="noStrike" kern="1200" cap="none" spc="-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88364" y="1148969"/>
            <a:ext cx="3189597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Interrelations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6" b="0" i="0" u="none" strike="noStrike" kern="1200" cap="none" spc="-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24B4D-E87A-499F-B2B5-8A52F4FD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4" t="-2762" r="25424" b="2762"/>
          <a:stretch/>
        </p:blipFill>
        <p:spPr>
          <a:xfrm>
            <a:off x="-59559" y="4950534"/>
            <a:ext cx="3982475" cy="5336466"/>
          </a:xfrm>
          <a:prstGeom prst="rect">
            <a:avLst/>
          </a:prstGeom>
        </p:spPr>
      </p:pic>
      <p:pic>
        <p:nvPicPr>
          <p:cNvPr id="27" name="Picture 2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6E21640-3ED4-4E5A-96D2-45949B47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61" b="23159"/>
          <a:stretch/>
        </p:blipFill>
        <p:spPr>
          <a:xfrm>
            <a:off x="7660211" y="5143500"/>
            <a:ext cx="3855196" cy="52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714500"/>
            <a:ext cx="16992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00B0F0"/>
                </a:solidFill>
              </a:rPr>
              <a:t>Comment nous allons travailler?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1981201" y="3619500"/>
            <a:ext cx="14630400" cy="4800600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4" indent="-685784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latin typeface="Gill Sans MT" panose="020B0502020104020203" pitchFamily="34" charset="0"/>
              </a:rPr>
              <a:t>Peu de présentations</a:t>
            </a:r>
          </a:p>
          <a:p>
            <a:pPr marL="685784" indent="-685784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latin typeface="Gill Sans MT" panose="020B0502020104020203" pitchFamily="34" charset="0"/>
              </a:rPr>
              <a:t>Groupes mixtes Activités interactives </a:t>
            </a:r>
          </a:p>
          <a:p>
            <a:pPr marL="685784" indent="-685784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latin typeface="Gill Sans MT" panose="020B0502020104020203" pitchFamily="34" charset="0"/>
              </a:rPr>
              <a:t>Discussions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4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5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1163" y="1421083"/>
            <a:ext cx="14806837" cy="8865917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72400" y="3000721"/>
            <a:ext cx="9753600" cy="6883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rPr>
              <a:t>Découverte des éléments constitutifs du système WASH  </a:t>
            </a: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endParaRPr lang="fr-FR" sz="3200" spc="-19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r>
              <a: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rPr>
              <a:t>Situer où en sommes-nous pour le secteur WASH et ses sous-secteurs Eau,  Assainissement et Hygiène</a:t>
            </a: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endParaRPr lang="fr-FR" sz="3200" spc="-19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r>
              <a: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rPr>
              <a:t>Approfondissons notre analyse par élément constitutif et considérons le système WASH au niveau régional, et au niveau communal</a:t>
            </a: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endParaRPr lang="fr-FR" sz="3200" spc="-19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r>
              <a: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rPr>
              <a:t>Qu’est-ce que notre département apporte dans ce système</a:t>
            </a: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endParaRPr lang="fr-FR" sz="3200" spc="-19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r>
              <a: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rPr>
              <a:t>Traçons notre route pour le futur</a:t>
            </a:r>
          </a:p>
          <a:p>
            <a:pPr>
              <a:lnSpc>
                <a:spcPts val="3365"/>
              </a:lnSpc>
            </a:pPr>
            <a:endParaRPr lang="fr-FR" sz="3200" spc="-195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ts val="3365"/>
              </a:lnSpc>
              <a:buFont typeface="Wingdings" panose="05000000000000000000" pitchFamily="2" charset="2"/>
              <a:buChar char="ü"/>
            </a:pPr>
            <a:r>
              <a:rPr lang="fr-FR" sz="3200" spc="-195" dirty="0">
                <a:solidFill>
                  <a:srgbClr val="FFFFFF"/>
                </a:solidFill>
                <a:latin typeface="Gill Sans MT" panose="020B0502020104020203" pitchFamily="34" charset="0"/>
              </a:rPr>
              <a:t>Marquons ces deux jours</a:t>
            </a:r>
          </a:p>
          <a:p>
            <a:pPr marL="0" lvl="0" indent="0" algn="l">
              <a:spcBef>
                <a:spcPts val="1800"/>
              </a:spcBef>
            </a:pPr>
            <a:endParaRPr lang="fr-FR" sz="3200" spc="-75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35013" y="10532200"/>
            <a:ext cx="7589777" cy="31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3"/>
              </a:lnSpc>
              <a:spcBef>
                <a:spcPts val="2042"/>
              </a:spcBef>
            </a:pP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52989" y="1982429"/>
            <a:ext cx="7909494" cy="1018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09"/>
              </a:lnSpc>
              <a:spcBef>
                <a:spcPct val="0"/>
              </a:spcBef>
            </a:pPr>
            <a:r>
              <a:rPr lang="en-US" sz="9394" spc="-234" dirty="0">
                <a:solidFill>
                  <a:srgbClr val="FFFFFF"/>
                </a:solidFill>
                <a:latin typeface="Gill Sans MT" panose="020B0502020104020203" pitchFamily="34" charset="0"/>
              </a:rPr>
              <a:t>Chemin </a:t>
            </a:r>
            <a:r>
              <a:rPr lang="en-US" sz="9394" spc="-234" dirty="0" err="1">
                <a:solidFill>
                  <a:srgbClr val="FFFFFF"/>
                </a:solidFill>
                <a:latin typeface="Gill Sans MT" panose="020B0502020104020203" pitchFamily="34" charset="0"/>
              </a:rPr>
              <a:t>prévu</a:t>
            </a:r>
            <a:r>
              <a:rPr lang="en-US" sz="9394" spc="-234" dirty="0">
                <a:solidFill>
                  <a:srgbClr val="FFFFFF"/>
                </a:solidFill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10" name="Picture 9" descr="A person standing next to a barrel&#10;&#10;Description automatically generated with low confidence">
            <a:extLst>
              <a:ext uri="{FF2B5EF4-FFF2-40B4-BE49-F238E27FC236}">
                <a16:creationId xmlns:a16="http://schemas.microsoft.com/office/drawing/2014/main" id="{69F7DADA-642D-4D7C-A20E-081FDDF7C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6" t="36079" r="41036" b="6511"/>
          <a:stretch/>
        </p:blipFill>
        <p:spPr>
          <a:xfrm>
            <a:off x="1527652" y="2562539"/>
            <a:ext cx="5701197" cy="66957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1BC9A4-E265-409C-ABBF-E914E2B2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9"/>
          <a:stretch/>
        </p:blipFill>
        <p:spPr>
          <a:xfrm>
            <a:off x="3838469" y="-1"/>
            <a:ext cx="3838469" cy="547038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838469" y="5143500"/>
            <a:ext cx="3838469" cy="5143500"/>
          </a:xfrm>
          <a:prstGeom prst="rect">
            <a:avLst/>
          </a:prstGeom>
          <a:solidFill>
            <a:srgbClr val="37CE1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838469" cy="5143500"/>
          </a:xfrm>
          <a:prstGeom prst="rect">
            <a:avLst/>
          </a:prstGeom>
          <a:solidFill>
            <a:srgbClr val="29E1CE"/>
          </a:solidFill>
        </p:spPr>
      </p:sp>
      <p:sp>
        <p:nvSpPr>
          <p:cNvPr id="6" name="AutoShape 6"/>
          <p:cNvSpPr/>
          <p:nvPr/>
        </p:nvSpPr>
        <p:spPr>
          <a:xfrm>
            <a:off x="7676938" y="0"/>
            <a:ext cx="3838469" cy="5446704"/>
          </a:xfrm>
          <a:prstGeom prst="rect">
            <a:avLst/>
          </a:prstGeom>
          <a:solidFill>
            <a:srgbClr val="F1AF32"/>
          </a:solidFill>
        </p:spPr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54260" y="2641732"/>
            <a:ext cx="4605040" cy="3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45"/>
              </a:lnSpc>
              <a:spcBef>
                <a:spcPct val="0"/>
              </a:spcBef>
            </a:pPr>
            <a:r>
              <a:rPr lang="fr-FR" sz="4800" spc="-195" dirty="0">
                <a:solidFill>
                  <a:srgbClr val="FFFFFF"/>
                </a:solidFill>
                <a:latin typeface="Gill Sans MT" panose="020B0502020104020203" pitchFamily="34" charset="0"/>
              </a:rPr>
              <a:t>Découverte des éléments constitutifs du système WASH (Building block)</a:t>
            </a:r>
            <a:endParaRPr lang="en-US" sz="4800" spc="-195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8575" y="1124206"/>
            <a:ext cx="3536621" cy="45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23"/>
              </a:lnSpc>
            </a:pPr>
            <a:r>
              <a:rPr lang="fr-FR" sz="4000" b="1" spc="-68" dirty="0">
                <a:solidFill>
                  <a:srgbClr val="FFFFFF"/>
                </a:solidFill>
                <a:latin typeface="Gill Sans MT" panose="020B0502020104020203" pitchFamily="34" charset="0"/>
              </a:rPr>
              <a:t>Facteurs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3162" y="5944625"/>
            <a:ext cx="30431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5"/>
              </a:lnSpc>
            </a:pPr>
            <a:r>
              <a:rPr lang="fr-FR" sz="3600" b="1" spc="-68" dirty="0">
                <a:solidFill>
                  <a:srgbClr val="FFFFFF"/>
                </a:solidFill>
                <a:latin typeface="Gill Sans MT" panose="020B0502020104020203" pitchFamily="34" charset="0"/>
              </a:rPr>
              <a:t>Acteurs</a:t>
            </a:r>
            <a:endParaRPr lang="fr-FR" sz="4000" spc="-72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01374" y="1087414"/>
            <a:ext cx="318959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5"/>
              </a:lnSpc>
            </a:pPr>
            <a:r>
              <a:rPr lang="fr-FR" sz="3600" b="1" spc="-68" dirty="0">
                <a:solidFill>
                  <a:srgbClr val="FFFFFF"/>
                </a:solidFill>
                <a:latin typeface="Gill Sans MT" panose="020B0502020104020203" pitchFamily="34" charset="0"/>
              </a:rPr>
              <a:t>Interrelations</a:t>
            </a:r>
          </a:p>
          <a:p>
            <a:pPr marL="0" lvl="0" indent="0" algn="l">
              <a:lnSpc>
                <a:spcPts val="4104"/>
              </a:lnSpc>
              <a:spcBef>
                <a:spcPct val="0"/>
              </a:spcBef>
            </a:pPr>
            <a:endParaRPr lang="fr-FR" sz="4000" spc="-80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24B4D-E87A-499F-B2B5-8A52F4FD2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24" t="-2762" r="25424" b="2762"/>
          <a:stretch/>
        </p:blipFill>
        <p:spPr>
          <a:xfrm>
            <a:off x="-59559" y="4950534"/>
            <a:ext cx="3982475" cy="5336466"/>
          </a:xfrm>
          <a:prstGeom prst="rect">
            <a:avLst/>
          </a:prstGeom>
        </p:spPr>
      </p:pic>
      <p:pic>
        <p:nvPicPr>
          <p:cNvPr id="27" name="Picture 2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6E21640-3ED4-4E5A-96D2-45949B47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61" b="23159"/>
          <a:stretch/>
        </p:blipFill>
        <p:spPr>
          <a:xfrm>
            <a:off x="7660211" y="5143500"/>
            <a:ext cx="3855196" cy="52586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C979B3BD-6442-421D-9135-925278E2920E}"/>
              </a:ext>
            </a:extLst>
          </p:cNvPr>
          <p:cNvGrpSpPr/>
          <p:nvPr/>
        </p:nvGrpSpPr>
        <p:grpSpPr>
          <a:xfrm>
            <a:off x="-38100" y="0"/>
            <a:ext cx="18173700" cy="10222706"/>
            <a:chOff x="-38100" y="0"/>
            <a:chExt cx="18173700" cy="102227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607D7C-2F04-AB43-9B1E-3B87E6250C01}"/>
                </a:ext>
              </a:extLst>
            </p:cNvPr>
            <p:cNvSpPr/>
            <p:nvPr/>
          </p:nvSpPr>
          <p:spPr>
            <a:xfrm>
              <a:off x="-38100" y="0"/>
              <a:ext cx="18173700" cy="10222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29" y="433692"/>
              <a:ext cx="16728067" cy="94264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87363" y="3173918"/>
              <a:ext cx="2133330" cy="707886"/>
            </a:xfrm>
            <a:prstGeom prst="rect">
              <a:avLst/>
            </a:prstGeom>
            <a:solidFill>
              <a:srgbClr val="83BE40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000" b="1" dirty="0">
                  <a:solidFill>
                    <a:prstClr val="white"/>
                  </a:solidFill>
                </a:rPr>
                <a:t>Genre et inclusion sociale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3907" y="3219284"/>
              <a:ext cx="2090099" cy="830997"/>
            </a:xfrm>
            <a:prstGeom prst="rect">
              <a:avLst/>
            </a:prstGeom>
            <a:solidFill>
              <a:srgbClr val="C73828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prstClr val="white"/>
                  </a:solidFill>
                </a:rPr>
                <a:t>Arrangements institutionnels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0175" y="3219284"/>
              <a:ext cx="1950118" cy="830997"/>
            </a:xfrm>
            <a:prstGeom prst="rect">
              <a:avLst/>
            </a:prstGeom>
            <a:solidFill>
              <a:srgbClr val="E2457A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prstClr val="white"/>
                  </a:solidFill>
                </a:rPr>
                <a:t>Coordination et intégration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16597" y="6097695"/>
              <a:ext cx="1631112" cy="461665"/>
            </a:xfrm>
            <a:prstGeom prst="rect">
              <a:avLst/>
            </a:prstGeom>
            <a:solidFill>
              <a:srgbClr val="F8C305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en-GB" sz="2400" b="1" dirty="0" err="1">
                  <a:solidFill>
                    <a:prstClr val="white"/>
                  </a:solidFill>
                </a:rPr>
                <a:t>Suivi</a:t>
              </a:r>
              <a:endParaRPr lang="fr-FR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23906" y="5899268"/>
              <a:ext cx="2118399" cy="830997"/>
            </a:xfrm>
            <a:prstGeom prst="rect">
              <a:avLst/>
            </a:prstGeom>
            <a:solidFill>
              <a:srgbClr val="007DB7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prstClr val="white"/>
                  </a:solidFill>
                </a:rPr>
                <a:t>Planification stratégique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50172" y="6071592"/>
              <a:ext cx="1929107" cy="461665"/>
            </a:xfrm>
            <a:prstGeom prst="rect">
              <a:avLst/>
            </a:prstGeom>
            <a:solidFill>
              <a:srgbClr val="0D7E8C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en-GB" sz="2400" b="1" dirty="0">
                  <a:solidFill>
                    <a:prstClr val="white"/>
                  </a:solidFill>
                </a:rPr>
                <a:t>Finance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7701" y="8545398"/>
              <a:ext cx="2364035" cy="830998"/>
            </a:xfrm>
            <a:prstGeom prst="rect">
              <a:avLst/>
            </a:prstGeom>
            <a:solidFill>
              <a:srgbClr val="9A237F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1600" b="1" dirty="0">
                  <a:solidFill>
                    <a:prstClr val="white"/>
                  </a:solidFill>
                </a:rPr>
                <a:t>Prestations des services et changement de comportement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45297" y="8545398"/>
              <a:ext cx="2275616" cy="830997"/>
            </a:xfrm>
            <a:prstGeom prst="rect">
              <a:avLst/>
            </a:prstGeom>
            <a:solidFill>
              <a:srgbClr val="84421F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prstClr val="white"/>
                  </a:solidFill>
                </a:rPr>
                <a:t>Redevabilité et régulation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0286" y="8343900"/>
              <a:ext cx="2166919" cy="1061829"/>
            </a:xfrm>
            <a:prstGeom prst="rect">
              <a:avLst/>
            </a:prstGeom>
            <a:solidFill>
              <a:srgbClr val="2D9244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100" b="1" dirty="0">
                  <a:solidFill>
                    <a:prstClr val="white"/>
                  </a:solidFill>
                </a:rPr>
                <a:t>Environnement et ressources en eau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344150"/>
              <a:ext cx="1194967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4400" b="1" dirty="0">
                  <a:solidFill>
                    <a:srgbClr val="00B1F4"/>
                  </a:solidFill>
                </a:rPr>
                <a:t>Système de l’EAH fort aux niveaux national et local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9488" y="4037676"/>
              <a:ext cx="265756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1600" b="1" dirty="0">
                  <a:solidFill>
                    <a:srgbClr val="0C72AF"/>
                  </a:solidFill>
                </a:rPr>
                <a:t>Gens et communautés actifs et engag</a:t>
              </a:r>
              <a:r>
                <a:rPr lang="fr-FR" sz="1600" b="1" dirty="0">
                  <a:solidFill>
                    <a:srgbClr val="0C72AF"/>
                  </a:solidFill>
                  <a:cs typeface="Arial" panose="020B0604020202020204" pitchFamily="34" charset="0"/>
                </a:rPr>
                <a:t>és</a:t>
              </a:r>
              <a:endParaRPr lang="fr-FR" sz="1600" b="1" dirty="0">
                <a:solidFill>
                  <a:srgbClr val="0C72A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0971" y="6800764"/>
              <a:ext cx="26060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1600" b="1" dirty="0">
                  <a:solidFill>
                    <a:srgbClr val="0078B3"/>
                  </a:solidFill>
                </a:rPr>
                <a:t>Direction forte du gouvernement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2292781" y="5156733"/>
              <a:ext cx="855829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800" b="1" dirty="0">
                  <a:solidFill>
                    <a:srgbClr val="969696"/>
                  </a:solidFill>
                </a:rPr>
                <a:t>Droits humains </a:t>
              </a:r>
              <a:r>
                <a:rPr lang="fr-FR" sz="2800" b="1" dirty="0">
                  <a:solidFill>
                    <a:srgbClr val="969696"/>
                  </a:solidFill>
                  <a:cs typeface="Arial" panose="020B0604020202020204" pitchFamily="34" charset="0"/>
                </a:rPr>
                <a:t>à</a:t>
              </a:r>
              <a:r>
                <a:rPr lang="fr-FR" sz="2800" b="1" dirty="0">
                  <a:solidFill>
                    <a:srgbClr val="969696"/>
                  </a:solidFill>
                </a:rPr>
                <a:t> l’eau et </a:t>
              </a:r>
              <a:r>
                <a:rPr lang="fr-FR" sz="2800" b="1" dirty="0">
                  <a:solidFill>
                    <a:srgbClr val="969696"/>
                  </a:solidFill>
                  <a:cs typeface="Arial" panose="020B0604020202020204" pitchFamily="34" charset="0"/>
                </a:rPr>
                <a:t>à</a:t>
              </a:r>
              <a:r>
                <a:rPr lang="fr-FR" sz="2800" b="1" dirty="0">
                  <a:solidFill>
                    <a:srgbClr val="969696"/>
                  </a:solidFill>
                </a:rPr>
                <a:t> l’assainissement</a:t>
              </a:r>
            </a:p>
            <a:p>
              <a:pPr algn="ctr" defTabSz="1028675"/>
              <a:endParaRPr lang="fr-FR" sz="2800" b="1" dirty="0">
                <a:solidFill>
                  <a:srgbClr val="96969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8265" y="8717563"/>
              <a:ext cx="260608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srgbClr val="0078B3"/>
                  </a:solidFill>
                </a:rPr>
                <a:t>Secteur priv</a:t>
              </a:r>
              <a:r>
                <a:rPr lang="fr-FR" sz="2400" b="1" dirty="0">
                  <a:solidFill>
                    <a:srgbClr val="0078B3"/>
                  </a:solidFill>
                  <a:cs typeface="Arial" panose="020B0604020202020204" pitchFamily="34" charset="0"/>
                </a:rPr>
                <a:t>é efficace</a:t>
              </a:r>
              <a:endParaRPr lang="fr-FR" sz="2400" b="1" dirty="0">
                <a:solidFill>
                  <a:srgbClr val="0078B3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58211" y="1996568"/>
              <a:ext cx="2882585" cy="64007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675"/>
              <a:endParaRPr lang="fr-FR" sz="160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1582" y="1252938"/>
              <a:ext cx="2999487" cy="27847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60428" y="2857500"/>
              <a:ext cx="2915659" cy="1200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srgbClr val="0C72AF"/>
                  </a:solidFill>
                </a:rPr>
                <a:t>Communautés actifs et engag</a:t>
              </a:r>
              <a:r>
                <a:rPr lang="fr-FR" sz="2400" b="1" dirty="0">
                  <a:solidFill>
                    <a:srgbClr val="0C72AF"/>
                  </a:solidFill>
                  <a:cs typeface="Arial" panose="020B0604020202020204" pitchFamily="34" charset="0"/>
                </a:rPr>
                <a:t>és</a:t>
              </a:r>
            </a:p>
            <a:p>
              <a:pPr algn="ctr" defTabSz="1028675"/>
              <a:endParaRPr lang="fr-FR" sz="2400" b="1" dirty="0">
                <a:solidFill>
                  <a:srgbClr val="0C72AF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9488" y="4037676"/>
              <a:ext cx="2815914" cy="286054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399637" y="5448300"/>
              <a:ext cx="2650146" cy="1200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srgbClr val="0078B3"/>
                  </a:solidFill>
                </a:rPr>
                <a:t>Leadership fort du gouvernement</a:t>
              </a:r>
            </a:p>
            <a:p>
              <a:pPr algn="ctr" defTabSz="1028675"/>
              <a:endParaRPr lang="fr-FR" sz="2400" b="1" dirty="0">
                <a:solidFill>
                  <a:srgbClr val="0078B3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0134" y="6765292"/>
              <a:ext cx="2406917" cy="193545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4076327" y="6666495"/>
              <a:ext cx="2695844" cy="954107"/>
            </a:xfrm>
            <a:prstGeom prst="rect">
              <a:avLst/>
            </a:prstGeom>
            <a:solidFill>
              <a:srgbClr val="EA7726"/>
            </a:solidFill>
          </p:spPr>
          <p:txBody>
            <a:bodyPr wrap="square">
              <a:spAutoFit/>
            </a:bodyPr>
            <a:lstStyle/>
            <a:p>
              <a:pPr algn="ctr" defTabSz="1028675"/>
              <a:r>
                <a:rPr lang="fr-FR" sz="2800" b="1" dirty="0">
                  <a:solidFill>
                    <a:prstClr val="white"/>
                  </a:solidFill>
                </a:rPr>
                <a:t>Atteinte de l’ODD 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6326" y="4552771"/>
              <a:ext cx="264493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28675"/>
              <a:r>
                <a:rPr lang="fr-FR" sz="2400" b="1" dirty="0">
                  <a:solidFill>
                    <a:srgbClr val="0E76AA"/>
                  </a:solidFill>
                </a:rPr>
                <a:t>Acc</a:t>
              </a:r>
              <a:r>
                <a:rPr lang="fr-FR" sz="2400" b="1" dirty="0">
                  <a:solidFill>
                    <a:srgbClr val="0E76AA"/>
                  </a:solidFill>
                  <a:cs typeface="Arial" panose="020B0604020202020204" pitchFamily="34" charset="0"/>
                </a:rPr>
                <a:t>è</a:t>
              </a:r>
              <a:r>
                <a:rPr lang="fr-FR" sz="2400" b="1" dirty="0">
                  <a:solidFill>
                    <a:srgbClr val="0E76AA"/>
                  </a:solidFill>
                </a:rPr>
                <a:t>s universel, inclusive et durable </a:t>
              </a:r>
              <a:r>
                <a:rPr lang="fr-FR" sz="2400" b="1" dirty="0">
                  <a:solidFill>
                    <a:srgbClr val="0E76AA"/>
                  </a:solidFill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E76AA"/>
                  </a:solidFill>
                </a:rPr>
                <a:t> l’EAH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C17DC3-C7CB-EA47-B8EB-50DB03B5BF32}"/>
                </a:ext>
              </a:extLst>
            </p:cNvPr>
            <p:cNvSpPr/>
            <p:nvPr/>
          </p:nvSpPr>
          <p:spPr>
            <a:xfrm>
              <a:off x="13878912" y="8397289"/>
              <a:ext cx="3409962" cy="1362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74585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604837" y="1104900"/>
            <a:ext cx="16992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F0"/>
                </a:solidFill>
              </a:rPr>
              <a:t>Quels éléments constitutifs du système WASH vous préférez ?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609600" y="3254187"/>
            <a:ext cx="17449799" cy="5623113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Veuillez vous regrouper autour du bloc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qu</a:t>
            </a: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e vous préférez </a:t>
            </a:r>
          </a:p>
          <a:p>
            <a:pPr marL="860978" lvl="1" indent="-380990"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Pourquoi ce bloc est votre préféré ?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F"/>
              </a:buClr>
              <a:buSzTx/>
              <a:buNone/>
              <a:tabLst/>
              <a:defRPr/>
            </a:pP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Préparez vous à r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épondre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 aux questions suivantes:</a:t>
            </a:r>
          </a:p>
          <a:p>
            <a:pPr marL="860978" lvl="1" indent="-380990"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Quel est la définition que vous donnerez à ce bloc ?</a:t>
            </a:r>
          </a:p>
          <a:p>
            <a:pPr marL="860978" lvl="1" indent="-380990"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Quel pourrait-être la situation idéale recherchée pour ce bloc ?</a:t>
            </a:r>
          </a:p>
          <a:p>
            <a:pPr marL="860978" lvl="1" indent="-380990">
              <a:buClr>
                <a:srgbClr val="009FDF"/>
              </a:buClr>
              <a:buFont typeface="Arial" pitchFamily="34" charset="0"/>
              <a:buChar char="•"/>
              <a:defRPr/>
            </a:pP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indent="-380990">
              <a:buClr>
                <a:srgbClr val="009FDF"/>
              </a:buClr>
              <a:defRPr/>
            </a:pPr>
            <a:r>
              <a:rPr lang="fr-FR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Engageons-nous à une discussion autours de votre bloc préféré</a:t>
            </a:r>
          </a:p>
          <a:p>
            <a:pPr marL="380990" indent="-380990">
              <a:buClr>
                <a:srgbClr val="009FDF"/>
              </a:buClr>
              <a:defRPr/>
            </a:pP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8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594360" y="627864"/>
            <a:ext cx="16992600" cy="8170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MG" b="1" dirty="0">
                <a:solidFill>
                  <a:srgbClr val="00B0F0"/>
                </a:solidFill>
              </a:rPr>
              <a:t>De quoi parle-t-on ?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1981201" y="1485900"/>
            <a:ext cx="14478000" cy="5623113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Clr>
                <a:srgbClr val="009FDF"/>
              </a:buClr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Divisez vous en quatre groupe : Eau, Assainissement, Hygiène, WASH</a:t>
            </a:r>
          </a:p>
          <a:p>
            <a:pPr marL="0" indent="0">
              <a:buClr>
                <a:srgbClr val="009FDF"/>
              </a:buClr>
              <a:buNone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Phase 1: Recherchez les mots sur le mur</a:t>
            </a:r>
          </a:p>
          <a:p>
            <a:pPr marL="860978" lvl="1" indent="-380990"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Marquer sur vos fiches </a:t>
            </a: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le sigle (E,A,H,W) de votre groupe</a:t>
            </a:r>
          </a:p>
          <a:p>
            <a:pPr marL="860978" lvl="1" indent="-380990"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Identifier sur </a:t>
            </a:r>
            <a:r>
              <a:rPr lang="fr-F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le mur </a:t>
            </a: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les mots correspondant à vos fiches </a:t>
            </a:r>
            <a:b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et coller le à côté du mot</a:t>
            </a:r>
          </a:p>
          <a:p>
            <a:pPr marL="860978" lvl="1" indent="-380990">
              <a:buClr>
                <a:srgbClr val="009FDF"/>
              </a:buClr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Le premier à réaliser 5 correspondances est le groupe gagnant</a:t>
            </a:r>
          </a:p>
          <a:p>
            <a:pPr marL="479988" lvl="1" indent="0">
              <a:buClr>
                <a:srgbClr val="009FDF"/>
              </a:buClr>
              <a:buNone/>
              <a:defRPr/>
            </a:pPr>
            <a:endParaRPr lang="fr-FR" sz="36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Phase 2: Présentez vos mots</a:t>
            </a:r>
          </a:p>
          <a:p>
            <a:pPr marL="860978" lvl="1" indent="-380990">
              <a:buClr>
                <a:srgbClr val="009FDF"/>
              </a:buClr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Présentez nous à votre manière les éléments que vous avez trouvés</a:t>
            </a:r>
          </a:p>
          <a:p>
            <a:pPr marL="860978" lvl="1" indent="-380990">
              <a:buClr>
                <a:srgbClr val="009FDF"/>
              </a:buClr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Répondez aux questions des autres groupes</a:t>
            </a:r>
          </a:p>
          <a:p>
            <a:pPr marL="479988" lvl="1" indent="0">
              <a:buClr>
                <a:srgbClr val="009FDF"/>
              </a:buClr>
              <a:buNone/>
              <a:defRPr/>
            </a:pPr>
            <a:endParaRPr lang="fr-FR" sz="36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indent="-380990">
              <a:buClr>
                <a:srgbClr val="009FDF"/>
              </a:buClr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Phase 3: Référez-vous au document de référence</a:t>
            </a:r>
          </a:p>
          <a:p>
            <a:pPr marL="860978" lvl="1" indent="-380990">
              <a:buClr>
                <a:srgbClr val="009FDF"/>
              </a:buClr>
              <a:defRPr/>
            </a:pP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Lisez les documents </a:t>
            </a:r>
            <a:r>
              <a:rPr lang="fr-F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« détails sur les éléments constitutifs »</a:t>
            </a:r>
          </a:p>
          <a:p>
            <a:pPr marL="860978" lvl="1" indent="-380990">
              <a:buClr>
                <a:srgbClr val="009FDF"/>
              </a:buClr>
              <a:defRPr/>
            </a:pPr>
            <a:endParaRPr lang="fr-FR" sz="36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7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2D6EE3-8F7D-4E3E-8471-36D5EC2F2AEB}"/>
              </a:ext>
            </a:extLst>
          </p:cNvPr>
          <p:cNvSpPr txBox="1">
            <a:spLocks/>
          </p:cNvSpPr>
          <p:nvPr/>
        </p:nvSpPr>
        <p:spPr>
          <a:xfrm>
            <a:off x="457200" y="1028700"/>
            <a:ext cx="16992600" cy="14887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fr-FR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Détail sur les éléments constitutifs </a:t>
            </a:r>
            <a:br>
              <a:rPr lang="fr-FR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</a:br>
            <a:r>
              <a:rPr lang="fr-FR" b="1" dirty="0">
                <a:solidFill>
                  <a:srgbClr val="00B0F0"/>
                </a:solidFill>
              </a:rPr>
              <a:t>Détails et questions sur les éléments constitutifs du système</a:t>
            </a:r>
            <a:endParaRPr lang="fr-MG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37DDF1A-EB6A-4254-AE5E-7FC4AB4F9669}"/>
              </a:ext>
            </a:extLst>
          </p:cNvPr>
          <p:cNvSpPr txBox="1">
            <a:spLocks/>
          </p:cNvSpPr>
          <p:nvPr/>
        </p:nvSpPr>
        <p:spPr>
          <a:xfrm>
            <a:off x="1981201" y="2933700"/>
            <a:ext cx="14401800" cy="5623113"/>
          </a:xfrm>
          <a:prstGeom prst="rect">
            <a:avLst/>
          </a:prstGeom>
        </p:spPr>
        <p:txBody>
          <a:bodyPr lIns="0" tIns="0" rIns="0" bIns="0"/>
          <a:lstStyle>
            <a:lvl1pPr marL="239994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982" indent="-239994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67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0379" indent="-239994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30379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Éléments de constitutifs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Description des éléments constitutifs et, État de l'élément de base "souhaité" suggéré (à mettre en contexte)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Les sous-éléments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Questions d'orientation pour analyser la force de l'élément de base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9F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Résultats possibles des éléments constitutifs (à mettre en contexte)</a:t>
            </a:r>
            <a:endParaRPr lang="fr-FR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0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1552</Words>
  <Application>Microsoft Office PowerPoint</Application>
  <PresentationFormat>Personnalisé</PresentationFormat>
  <Paragraphs>248</Paragraphs>
  <Slides>29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Wingdings</vt:lpstr>
      <vt:lpstr>Noto Sans</vt:lpstr>
      <vt:lpstr>Gill Sans MT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Ajouter un titre</dc:title>
  <dc:creator>CARE</dc:creator>
  <cp:lastModifiedBy>Rodolphe Rakotoharisoa</cp:lastModifiedBy>
  <cp:revision>89</cp:revision>
  <dcterms:created xsi:type="dcterms:W3CDTF">2006-08-16T00:00:00Z</dcterms:created>
  <dcterms:modified xsi:type="dcterms:W3CDTF">2021-06-18T03:45:57Z</dcterms:modified>
  <dc:identifier>DAEaby2vyEI</dc:identifier>
</cp:coreProperties>
</file>