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48DBA-B21B-4066-9ABF-C6FFCA75E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A4E8B-A03B-4F19-939F-DF295C3D980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8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Ity</a:t>
            </a:r>
            <a:r>
              <a:rPr lang="fr-FR" dirty="0" smtClean="0"/>
              <a:t> </a:t>
            </a:r>
            <a:r>
              <a:rPr lang="fr-FR" dirty="0" err="1" smtClean="0"/>
              <a:t>ksarisary</a:t>
            </a:r>
            <a:r>
              <a:rPr lang="fr-FR" dirty="0" smtClean="0"/>
              <a:t> </a:t>
            </a:r>
            <a:r>
              <a:rPr lang="fr-FR" dirty="0" err="1" smtClean="0"/>
              <a:t>hitantsika</a:t>
            </a:r>
            <a:r>
              <a:rPr lang="fr-FR" dirty="0" smtClean="0"/>
              <a:t> </a:t>
            </a:r>
            <a:r>
              <a:rPr lang="fr-FR" dirty="0" err="1" smtClean="0"/>
              <a:t>eto</a:t>
            </a:r>
            <a:r>
              <a:rPr lang="fr-FR" dirty="0" smtClean="0"/>
              <a:t> </a:t>
            </a:r>
            <a:r>
              <a:rPr lang="fr-FR" dirty="0" err="1" smtClean="0"/>
              <a:t>ity</a:t>
            </a:r>
            <a:r>
              <a:rPr lang="fr-FR" dirty="0" smtClean="0"/>
              <a:t> dia </a:t>
            </a:r>
            <a:r>
              <a:rPr lang="fr-FR" dirty="0" err="1" smtClean="0"/>
              <a:t>ahafahantsika</a:t>
            </a:r>
            <a:r>
              <a:rPr lang="fr-FR" dirty="0" smtClean="0"/>
              <a:t> </a:t>
            </a:r>
            <a:r>
              <a:rPr lang="fr-FR" dirty="0" err="1" smtClean="0"/>
              <a:t>mahita</a:t>
            </a:r>
            <a:r>
              <a:rPr lang="fr-FR" dirty="0" smtClean="0"/>
              <a:t> </a:t>
            </a:r>
            <a:r>
              <a:rPr lang="fr-FR" dirty="0" err="1" smtClean="0"/>
              <a:t>mivantana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atao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tamberinandraikitra</a:t>
            </a:r>
            <a:r>
              <a:rPr lang="fr-FR" baseline="0" dirty="0" smtClean="0"/>
              <a:t>,</a:t>
            </a:r>
          </a:p>
          <a:p>
            <a:r>
              <a:rPr lang="fr-FR" baseline="0" dirty="0" err="1" smtClean="0"/>
              <a:t>Hitantsika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amzany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mpisehatra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misy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Kaominina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andraikitra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tsirairay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mifanaraka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tamberin’andraikitra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mpisehatra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tsirairay</a:t>
            </a:r>
            <a:endParaRPr lang="fr-FR" baseline="0" dirty="0" smtClean="0"/>
          </a:p>
          <a:p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boribory</a:t>
            </a:r>
            <a:r>
              <a:rPr lang="fr-FR" dirty="0" smtClean="0"/>
              <a:t> </a:t>
            </a:r>
            <a:r>
              <a:rPr lang="fr-FR" dirty="0" err="1" smtClean="0"/>
              <a:t>telo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hita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eo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maneho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mpisehatra</a:t>
            </a:r>
            <a:r>
              <a:rPr lang="fr-FR" baseline="0" dirty="0" smtClean="0"/>
              <a:t> dia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Kaominina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Mpitantana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Mpisitraka</a:t>
            </a:r>
            <a:r>
              <a:rPr lang="fr-FR" baseline="0" dirty="0" smtClean="0"/>
              <a:t>,</a:t>
            </a:r>
          </a:p>
          <a:p>
            <a:r>
              <a:rPr lang="fr-FR" baseline="0" dirty="0" err="1" smtClean="0"/>
              <a:t>Kilasiantsika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Kaominina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izay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rehetra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miasa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Kaominina</a:t>
            </a:r>
            <a:r>
              <a:rPr lang="fr-FR" baseline="0" dirty="0" smtClean="0"/>
              <a:t>, na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mpanantanteraka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izany</a:t>
            </a:r>
            <a:r>
              <a:rPr lang="fr-FR" baseline="0" dirty="0" smtClean="0"/>
              <a:t>, na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mpitondra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izany</a:t>
            </a:r>
            <a:r>
              <a:rPr lang="fr-FR" baseline="0" dirty="0" smtClean="0"/>
              <a:t>, na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mpiasa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tsotra</a:t>
            </a:r>
            <a:endParaRPr lang="fr-FR" baseline="0" dirty="0" smtClean="0"/>
          </a:p>
          <a:p>
            <a:r>
              <a:rPr lang="fr-FR" baseline="0" dirty="0" err="1" smtClean="0"/>
              <a:t>Kilasiantsika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Mpitantana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izay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rehetra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tolotra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Kaominina</a:t>
            </a:r>
            <a:r>
              <a:rPr lang="fr-FR" baseline="0" dirty="0" smtClean="0"/>
              <a:t>, na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mpitantana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fotodrafitrasa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rano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fisotro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madio</a:t>
            </a:r>
            <a:r>
              <a:rPr lang="fr-FR" baseline="0" dirty="0" smtClean="0"/>
              <a:t> na </a:t>
            </a:r>
            <a:r>
              <a:rPr lang="fr-FR" baseline="0" dirty="0" err="1" smtClean="0"/>
              <a:t>hoe</a:t>
            </a:r>
            <a:r>
              <a:rPr lang="fr-FR" baseline="0" dirty="0" smtClean="0"/>
              <a:t> gestionnaire </a:t>
            </a:r>
            <a:r>
              <a:rPr lang="fr-FR" baseline="0" dirty="0" err="1" smtClean="0"/>
              <a:t>hoy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isika</a:t>
            </a:r>
            <a:r>
              <a:rPr lang="fr-FR" baseline="0" dirty="0" smtClean="0"/>
              <a:t>, na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tolotra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Fanadiovana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Fidiovana</a:t>
            </a:r>
            <a:endParaRPr lang="fr-FR" baseline="0" dirty="0" smtClean="0"/>
          </a:p>
          <a:p>
            <a:r>
              <a:rPr lang="fr-FR" baseline="0" dirty="0" smtClean="0"/>
              <a:t>Dia </a:t>
            </a:r>
            <a:r>
              <a:rPr lang="fr-FR" baseline="0" dirty="0" err="1" smtClean="0"/>
              <a:t>ataotsika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Kilasy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mpisitraka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mpanjifa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fikambanan’ny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mpiaro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zon’ny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mpanjifa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firaisamonim-pirenenana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hita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toerana</a:t>
            </a:r>
            <a:endParaRPr lang="fr-FR" baseline="0" dirty="0" smtClean="0"/>
          </a:p>
          <a:p>
            <a:r>
              <a:rPr lang="fr-FR" baseline="0" dirty="0" smtClean="0"/>
              <a:t>Dia </a:t>
            </a:r>
            <a:r>
              <a:rPr lang="fr-FR" baseline="0" dirty="0" err="1" smtClean="0"/>
              <a:t>andeha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hojeretsika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inona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andraikitriny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tsirairay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tamberinandraikitra</a:t>
            </a:r>
            <a:endParaRPr lang="fr-FR" baseline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AC336-C9B5-4E0F-87F9-7DA888503D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0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Kaominina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manome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andraikitra</a:t>
            </a:r>
            <a:r>
              <a:rPr lang="fr-FR" baseline="0" dirty="0" smtClean="0"/>
              <a:t>, dia </a:t>
            </a:r>
            <a:r>
              <a:rPr lang="fr-FR" baseline="0" dirty="0" err="1" smtClean="0"/>
              <a:t>misy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tamberina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amin’ny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mpitantana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AC336-C9B5-4E0F-87F9-7DA888503D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0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AC336-C9B5-4E0F-87F9-7DA888503D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7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3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3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8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9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3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3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2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3DC09-01B1-4C2D-A674-3BC576CBB25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36E0-63E3-4EDD-9B7F-7A4F42029C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3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9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DR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0615" y="6057900"/>
            <a:ext cx="609600" cy="609600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46" y="217715"/>
            <a:ext cx="7929155" cy="655755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637314" y="1293223"/>
            <a:ext cx="849086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1</a:t>
            </a:r>
            <a:endParaRPr lang="en-US" sz="3200" b="1" dirty="0"/>
          </a:p>
        </p:txBody>
      </p:sp>
      <p:sp>
        <p:nvSpPr>
          <p:cNvPr id="7" name="Ellipse 6"/>
          <p:cNvSpPr/>
          <p:nvPr/>
        </p:nvSpPr>
        <p:spPr>
          <a:xfrm>
            <a:off x="9479280" y="3466012"/>
            <a:ext cx="849086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3</a:t>
            </a:r>
            <a:endParaRPr lang="en-US" sz="3200" b="1" dirty="0"/>
          </a:p>
        </p:txBody>
      </p:sp>
      <p:sp>
        <p:nvSpPr>
          <p:cNvPr id="8" name="Ellipse 7"/>
          <p:cNvSpPr/>
          <p:nvPr/>
        </p:nvSpPr>
        <p:spPr>
          <a:xfrm>
            <a:off x="3722914" y="5373188"/>
            <a:ext cx="849086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2</a:t>
            </a:r>
            <a:endParaRPr lang="en-US" sz="32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830" y="5892856"/>
            <a:ext cx="1613170" cy="9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281"/>
    </mc:Choice>
    <mc:Fallback xmlns="">
      <p:transition spd="slow" advClick="0" advTm="17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16863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DR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541" y="6011594"/>
            <a:ext cx="609600" cy="6096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400293"/>
            <a:ext cx="1029789" cy="9411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1</a:t>
            </a:r>
            <a:endParaRPr lang="en-US" sz="32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129246" y="400293"/>
            <a:ext cx="9224554" cy="9535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NY KAOMININA SY NY MPITANTANA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70830" y="1688124"/>
            <a:ext cx="2594317" cy="1477107"/>
          </a:xfrm>
          <a:prstGeom prst="ellipse">
            <a:avLst/>
          </a:prstGeom>
          <a:solidFill>
            <a:srgbClr val="FFF9E7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ysClr val="windowText" lastClr="000000"/>
                </a:solidFill>
              </a:rPr>
              <a:t>KAOMININA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8896560" y="1688123"/>
            <a:ext cx="2594317" cy="1477107"/>
          </a:xfrm>
          <a:prstGeom prst="ellipse">
            <a:avLst/>
          </a:prstGeom>
          <a:solidFill>
            <a:srgbClr val="FFF9E7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ysClr val="windowText" lastClr="000000"/>
                </a:solidFill>
              </a:rPr>
              <a:t>MPITANTANA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3432517" y="2222698"/>
            <a:ext cx="5078437" cy="0"/>
          </a:xfrm>
          <a:prstGeom prst="straightConnector1">
            <a:avLst/>
          </a:prstGeom>
          <a:ln w="635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3432518" y="2698486"/>
            <a:ext cx="5078436" cy="0"/>
          </a:xfrm>
          <a:prstGeom prst="straightConnector1">
            <a:avLst/>
          </a:prstGeom>
          <a:ln w="635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357950" y="1688123"/>
            <a:ext cx="391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Mandamina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5608865" y="2829179"/>
            <a:ext cx="309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/>
              <a:t>Manao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tatitra</a:t>
            </a:r>
            <a:endParaRPr lang="en-US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570830" y="3362178"/>
            <a:ext cx="0" cy="2954216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38200" y="3502855"/>
            <a:ext cx="39307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Mifanaraka</a:t>
            </a:r>
            <a:r>
              <a:rPr lang="fr-FR" dirty="0" smtClean="0"/>
              <a:t> </a:t>
            </a:r>
            <a:r>
              <a:rPr lang="fr-FR" dirty="0" err="1" smtClean="0"/>
              <a:t>amin’ny</a:t>
            </a:r>
            <a:r>
              <a:rPr lang="fr-FR" dirty="0" smtClean="0"/>
              <a:t> </a:t>
            </a:r>
            <a:r>
              <a:rPr lang="fr-FR" dirty="0" err="1" smtClean="0"/>
              <a:t>lalàna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Manamora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r>
              <a:rPr lang="fr-FR" dirty="0" smtClean="0"/>
              <a:t> </a:t>
            </a:r>
            <a:r>
              <a:rPr lang="fr-FR" dirty="0" err="1" smtClean="0"/>
              <a:t>nomena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Manara</a:t>
            </a:r>
            <a:r>
              <a:rPr lang="fr-FR" dirty="0" smtClean="0"/>
              <a:t>-maso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Mandalina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fampandrosoana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Mampiroborobo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en-US" dirty="0"/>
          </a:p>
        </p:txBody>
      </p:sp>
      <p:cxnSp>
        <p:nvCxnSpPr>
          <p:cNvPr id="19" name="Connecteur droit 18"/>
          <p:cNvCxnSpPr/>
          <p:nvPr/>
        </p:nvCxnSpPr>
        <p:spPr>
          <a:xfrm>
            <a:off x="7268224" y="3362178"/>
            <a:ext cx="0" cy="2954216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535593" y="3502855"/>
            <a:ext cx="4210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Asa </a:t>
            </a:r>
            <a:r>
              <a:rPr lang="fr-FR" dirty="0" err="1" smtClean="0"/>
              <a:t>fikojakojana</a:t>
            </a:r>
            <a:r>
              <a:rPr lang="fr-FR" dirty="0" smtClean="0"/>
              <a:t> </a:t>
            </a:r>
            <a:r>
              <a:rPr lang="fr-FR" dirty="0" err="1" smtClean="0"/>
              <a:t>sy</a:t>
            </a:r>
            <a:r>
              <a:rPr lang="fr-FR" dirty="0" smtClean="0"/>
              <a:t> </a:t>
            </a:r>
            <a:r>
              <a:rPr lang="fr-FR" dirty="0" err="1" smtClean="0"/>
              <a:t>fanamboarana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F</a:t>
            </a:r>
            <a:r>
              <a:rPr lang="fr-FR" dirty="0" err="1" smtClean="0"/>
              <a:t>andaniana</a:t>
            </a:r>
            <a:r>
              <a:rPr lang="fr-FR" dirty="0" smtClean="0"/>
              <a:t> ara-bola/ara-</a:t>
            </a:r>
            <a:r>
              <a:rPr lang="fr-FR" dirty="0" err="1" smtClean="0"/>
              <a:t>teknika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Fivoaran’ny</a:t>
            </a:r>
            <a:r>
              <a:rPr lang="fr-FR" dirty="0" smtClean="0"/>
              <a:t> </a:t>
            </a:r>
            <a:r>
              <a:rPr lang="fr-FR" dirty="0" err="1" smtClean="0"/>
              <a:t>fotodrafitrasa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Fahahafampon’ny</a:t>
            </a:r>
            <a:r>
              <a:rPr lang="fr-FR" dirty="0" smtClean="0"/>
              <a:t> </a:t>
            </a:r>
            <a:r>
              <a:rPr lang="fr-FR" dirty="0" err="1" smtClean="0"/>
              <a:t>mpajifa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Kalitaon’ny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en-US" dirty="0"/>
          </a:p>
        </p:txBody>
      </p:sp>
      <p:cxnSp>
        <p:nvCxnSpPr>
          <p:cNvPr id="21" name="Connecteur droit 20"/>
          <p:cNvCxnSpPr/>
          <p:nvPr/>
        </p:nvCxnSpPr>
        <p:spPr>
          <a:xfrm>
            <a:off x="1575582" y="1465550"/>
            <a:ext cx="10494498" cy="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830" y="5892856"/>
            <a:ext cx="1613170" cy="965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4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9418"/>
    </mc:Choice>
    <mc:Fallback xmlns="">
      <p:transition spd="slow" advClick="0" advTm="24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20" grpId="0"/>
    </p:bldLst>
  </p:timing>
  <p:extLst>
    <p:ext uri="{E180D4A7-C9FB-4DFB-919C-405C955672EB}">
      <p14:showEvtLst xmlns:p14="http://schemas.microsoft.com/office/powerpoint/2010/main">
        <p14:playEvt time="0" objId="2"/>
        <p14:stopEvt time="24860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400293"/>
            <a:ext cx="1029789" cy="9411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2</a:t>
            </a:r>
            <a:endParaRPr lang="en-US" sz="32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129246" y="400293"/>
            <a:ext cx="9224554" cy="9535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NY KAOMININA SY NY MPISITRAKA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70830" y="1688124"/>
            <a:ext cx="2594317" cy="1477107"/>
          </a:xfrm>
          <a:prstGeom prst="ellipse">
            <a:avLst/>
          </a:prstGeom>
          <a:solidFill>
            <a:srgbClr val="FFF9E7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ysClr val="windowText" lastClr="000000"/>
                </a:solidFill>
              </a:rPr>
              <a:t>KAOMININA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8896560" y="1688123"/>
            <a:ext cx="2594317" cy="1477107"/>
          </a:xfrm>
          <a:prstGeom prst="ellipse">
            <a:avLst/>
          </a:prstGeom>
          <a:solidFill>
            <a:srgbClr val="FFF9E7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ysClr val="windowText" lastClr="000000"/>
                </a:solidFill>
              </a:rPr>
              <a:t>MPISITRAKA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432517" y="2222698"/>
            <a:ext cx="5078437" cy="0"/>
          </a:xfrm>
          <a:prstGeom prst="straightConnector1">
            <a:avLst/>
          </a:prstGeom>
          <a:ln w="635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432518" y="2698486"/>
            <a:ext cx="5078436" cy="0"/>
          </a:xfrm>
          <a:prstGeom prst="straightConnector1">
            <a:avLst/>
          </a:prstGeom>
          <a:ln w="635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357950" y="1688123"/>
            <a:ext cx="391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Manao</a:t>
            </a:r>
            <a:r>
              <a:rPr lang="fr-FR" dirty="0" smtClean="0"/>
              <a:t> </a:t>
            </a:r>
            <a:r>
              <a:rPr lang="fr-FR" dirty="0" err="1" smtClean="0"/>
              <a:t>tatitra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5608865" y="2829179"/>
            <a:ext cx="309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/>
              <a:t>Mitaky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zony</a:t>
            </a:r>
            <a:endParaRPr lang="en-US" dirty="0"/>
          </a:p>
        </p:txBody>
      </p:sp>
      <p:pic>
        <p:nvPicPr>
          <p:cNvPr id="2" name="MDR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615" y="6121003"/>
            <a:ext cx="609600" cy="609600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570830" y="3362178"/>
            <a:ext cx="0" cy="2954216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38200" y="3502855"/>
            <a:ext cx="42965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Mifanaraka</a:t>
            </a:r>
            <a:r>
              <a:rPr lang="fr-FR" dirty="0" smtClean="0"/>
              <a:t> </a:t>
            </a:r>
            <a:r>
              <a:rPr lang="fr-FR" dirty="0" err="1" smtClean="0"/>
              <a:t>amin’ny</a:t>
            </a:r>
            <a:r>
              <a:rPr lang="fr-FR" dirty="0" smtClean="0"/>
              <a:t> </a:t>
            </a:r>
            <a:r>
              <a:rPr lang="fr-FR" dirty="0" err="1" smtClean="0"/>
              <a:t>lalàna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Mifanaraka</a:t>
            </a:r>
            <a:r>
              <a:rPr lang="fr-FR" dirty="0" smtClean="0"/>
              <a:t> @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drafitra</a:t>
            </a:r>
            <a:r>
              <a:rPr lang="fr-FR" dirty="0" smtClean="0"/>
              <a:t> </a:t>
            </a:r>
            <a:r>
              <a:rPr lang="fr-FR" dirty="0" err="1" smtClean="0"/>
              <a:t>napetraka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Fahafaham-pon’ny</a:t>
            </a:r>
            <a:r>
              <a:rPr lang="fr-FR" dirty="0" smtClean="0"/>
              <a:t> </a:t>
            </a:r>
            <a:r>
              <a:rPr lang="fr-FR" dirty="0" err="1" smtClean="0"/>
              <a:t>mpisitraka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Fizotran’ny</a:t>
            </a:r>
            <a:r>
              <a:rPr lang="fr-FR" dirty="0" smtClean="0"/>
              <a:t> </a:t>
            </a:r>
            <a:r>
              <a:rPr lang="fr-FR" dirty="0" err="1" smtClean="0"/>
              <a:t>fampandrosoana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Ezaka</a:t>
            </a:r>
            <a:r>
              <a:rPr lang="fr-FR" dirty="0" smtClean="0"/>
              <a:t> </a:t>
            </a:r>
            <a:r>
              <a:rPr lang="fr-FR" dirty="0" err="1" smtClean="0"/>
              <a:t>mila</a:t>
            </a:r>
            <a:r>
              <a:rPr lang="fr-FR" dirty="0" smtClean="0"/>
              <a:t> </a:t>
            </a:r>
            <a:r>
              <a:rPr lang="fr-FR" dirty="0" err="1" smtClean="0"/>
              <a:t>atao</a:t>
            </a:r>
            <a:endParaRPr lang="en-US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7268224" y="3362178"/>
            <a:ext cx="0" cy="2954216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830" y="5875387"/>
            <a:ext cx="1613170" cy="96514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535593" y="3502855"/>
            <a:ext cx="4210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Mifanaraka</a:t>
            </a:r>
            <a:r>
              <a:rPr lang="fr-FR" dirty="0" smtClean="0"/>
              <a:t> </a:t>
            </a:r>
            <a:r>
              <a:rPr lang="fr-FR" dirty="0" err="1" smtClean="0"/>
              <a:t>amin’ny</a:t>
            </a:r>
            <a:r>
              <a:rPr lang="fr-FR" dirty="0" smtClean="0"/>
              <a:t> </a:t>
            </a:r>
            <a:r>
              <a:rPr lang="fr-FR" dirty="0" err="1" smtClean="0"/>
              <a:t>drafitra</a:t>
            </a:r>
            <a:endParaRPr lang="en-US" dirty="0"/>
          </a:p>
          <a:p>
            <a:endParaRPr lang="fr-FR" dirty="0" smtClean="0"/>
          </a:p>
          <a:p>
            <a:r>
              <a:rPr lang="fr-FR" dirty="0" err="1" smtClean="0"/>
              <a:t>Fanajana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zon’olombelona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Fahazoana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tatitry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Fangaraharana</a:t>
            </a:r>
            <a:r>
              <a:rPr lang="fr-FR" dirty="0" smtClean="0"/>
              <a:t> </a:t>
            </a:r>
            <a:r>
              <a:rPr lang="fr-FR" dirty="0" err="1" smtClean="0"/>
              <a:t>amin’ny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Famaliana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filàna</a:t>
            </a:r>
            <a:r>
              <a:rPr lang="fr-FR" dirty="0" smtClean="0"/>
              <a:t> </a:t>
            </a:r>
            <a:r>
              <a:rPr lang="fr-FR" dirty="0" err="1" smtClean="0"/>
              <a:t>eo</a:t>
            </a:r>
            <a:r>
              <a:rPr lang="fr-FR" dirty="0" smtClean="0"/>
              <a:t> @ WASH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1575582" y="1465550"/>
            <a:ext cx="10494498" cy="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341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9568"/>
    </mc:Choice>
    <mc:Fallback xmlns="">
      <p:transition spd="slow" advClick="0" advTm="17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6" grpId="0"/>
    </p:bldLst>
  </p:timing>
  <p:extLst>
    <p:ext uri="{E180D4A7-C9FB-4DFB-919C-405C955672EB}">
      <p14:showEvtLst xmlns:p14="http://schemas.microsoft.com/office/powerpoint/2010/main">
        <p14:playEvt time="0" objId="2"/>
        <p14:stopEvt time="17956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400293"/>
            <a:ext cx="1029789" cy="9411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3</a:t>
            </a:r>
            <a:endParaRPr lang="en-US" sz="32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129246" y="400293"/>
            <a:ext cx="9224554" cy="9535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NY MPISITRAKA SY NY MPITANTANA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8937947" y="1633980"/>
            <a:ext cx="2594317" cy="1477107"/>
          </a:xfrm>
          <a:prstGeom prst="ellipse">
            <a:avLst/>
          </a:prstGeom>
          <a:solidFill>
            <a:srgbClr val="FFF9E7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ysClr val="windowText" lastClr="000000"/>
                </a:solidFill>
              </a:rPr>
              <a:t>MPISITRAKA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29214" y="1645798"/>
            <a:ext cx="2594317" cy="1477107"/>
          </a:xfrm>
          <a:prstGeom prst="ellipse">
            <a:avLst/>
          </a:prstGeom>
          <a:solidFill>
            <a:srgbClr val="FFF9E7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ysClr val="windowText" lastClr="000000"/>
                </a:solidFill>
              </a:rPr>
              <a:t>MPITANTANA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432517" y="2222698"/>
            <a:ext cx="5078437" cy="0"/>
          </a:xfrm>
          <a:prstGeom prst="straightConnector1">
            <a:avLst/>
          </a:prstGeom>
          <a:ln w="635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432518" y="2698486"/>
            <a:ext cx="5078436" cy="0"/>
          </a:xfrm>
          <a:prstGeom prst="straightConnector1">
            <a:avLst/>
          </a:prstGeom>
          <a:ln w="635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446125" y="2728225"/>
            <a:ext cx="449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Manefa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sandany</a:t>
            </a:r>
            <a:r>
              <a:rPr lang="fr-FR" dirty="0" smtClean="0"/>
              <a:t> </a:t>
            </a:r>
            <a:r>
              <a:rPr lang="fr-FR" dirty="0" err="1" smtClean="0"/>
              <a:t>sy</a:t>
            </a:r>
            <a:r>
              <a:rPr lang="fr-FR" dirty="0" smtClean="0"/>
              <a:t> </a:t>
            </a:r>
            <a:r>
              <a:rPr lang="fr-FR" dirty="0" err="1" smtClean="0"/>
              <a:t>mitaky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zony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3432517" y="1777601"/>
            <a:ext cx="309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Manome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570830" y="3362178"/>
            <a:ext cx="0" cy="2954216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DR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792" y="6131947"/>
            <a:ext cx="609600" cy="6096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438292" y="3408063"/>
            <a:ext cx="4770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sanda</a:t>
            </a:r>
            <a:r>
              <a:rPr lang="fr-FR" dirty="0" smtClean="0"/>
              <a:t> </a:t>
            </a:r>
            <a:r>
              <a:rPr lang="fr-FR" dirty="0" err="1" smtClean="0"/>
              <a:t>mifanaraka</a:t>
            </a:r>
            <a:r>
              <a:rPr lang="fr-FR" dirty="0" smtClean="0"/>
              <a:t> </a:t>
            </a:r>
            <a:r>
              <a:rPr lang="fr-FR" dirty="0" err="1" smtClean="0"/>
              <a:t>amin’ny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s</a:t>
            </a:r>
            <a:r>
              <a:rPr lang="fr-FR" dirty="0" err="1" smtClean="0"/>
              <a:t>anda</a:t>
            </a:r>
            <a:r>
              <a:rPr lang="fr-FR" dirty="0" smtClean="0"/>
              <a:t> </a:t>
            </a:r>
            <a:r>
              <a:rPr lang="fr-FR" dirty="0" err="1" smtClean="0"/>
              <a:t>mifanaraka</a:t>
            </a:r>
            <a:r>
              <a:rPr lang="fr-FR" dirty="0" smtClean="0"/>
              <a:t> </a:t>
            </a:r>
            <a:r>
              <a:rPr lang="fr-FR" dirty="0" err="1" smtClean="0"/>
              <a:t>amin’ny</a:t>
            </a:r>
            <a:r>
              <a:rPr lang="fr-FR" dirty="0" smtClean="0"/>
              <a:t> </a:t>
            </a:r>
            <a:r>
              <a:rPr lang="fr-FR" dirty="0" err="1" smtClean="0"/>
              <a:t>fandaniana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/>
              <a:t>m</a:t>
            </a:r>
            <a:r>
              <a:rPr lang="fr-FR" dirty="0" err="1" smtClean="0"/>
              <a:t>iaro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zony</a:t>
            </a:r>
            <a:r>
              <a:rPr lang="fr-FR" dirty="0" smtClean="0"/>
              <a:t> /</a:t>
            </a:r>
            <a:r>
              <a:rPr lang="fr-FR" dirty="0" err="1" smtClean="0"/>
              <a:t>fandaniana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/>
              <a:t>m</a:t>
            </a:r>
            <a:r>
              <a:rPr lang="fr-FR" dirty="0" err="1" smtClean="0"/>
              <a:t>itaky</a:t>
            </a:r>
            <a:r>
              <a:rPr lang="fr-FR" dirty="0" smtClean="0"/>
              <a:t>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fahatsaran’ny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manara</a:t>
            </a:r>
            <a:r>
              <a:rPr lang="fr-FR" dirty="0" smtClean="0"/>
              <a:t>-maso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tolotra</a:t>
            </a:r>
            <a:r>
              <a:rPr lang="fr-FR" dirty="0" smtClean="0"/>
              <a:t> </a:t>
            </a:r>
            <a:r>
              <a:rPr lang="fr-FR" dirty="0" err="1" smtClean="0"/>
              <a:t>omena</a:t>
            </a:r>
            <a:endParaRPr lang="fr-FR" dirty="0"/>
          </a:p>
          <a:p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7185094" y="3362178"/>
            <a:ext cx="0" cy="2954216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38200" y="3546624"/>
            <a:ext cx="4210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  <a:r>
              <a:rPr lang="fr-FR" dirty="0" smtClean="0"/>
              <a:t>ra-</a:t>
            </a:r>
            <a:r>
              <a:rPr lang="fr-FR" dirty="0" err="1" smtClean="0"/>
              <a:t>kalitao</a:t>
            </a:r>
            <a:r>
              <a:rPr lang="fr-FR" dirty="0" smtClean="0"/>
              <a:t>/ara-</a:t>
            </a:r>
            <a:r>
              <a:rPr lang="fr-FR" dirty="0" err="1" smtClean="0"/>
              <a:t>pahasalamana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v</a:t>
            </a:r>
            <a:r>
              <a:rPr lang="fr-FR" dirty="0" err="1" smtClean="0"/>
              <a:t>oaara</a:t>
            </a:r>
            <a:r>
              <a:rPr lang="fr-FR" dirty="0" smtClean="0"/>
              <a:t>-maso</a:t>
            </a:r>
          </a:p>
          <a:p>
            <a:endParaRPr lang="fr-FR" dirty="0"/>
          </a:p>
          <a:p>
            <a:r>
              <a:rPr lang="fr-FR" dirty="0" err="1" smtClean="0"/>
              <a:t>Voakojakoja</a:t>
            </a:r>
            <a:r>
              <a:rPr lang="fr-FR" dirty="0" smtClean="0"/>
              <a:t> </a:t>
            </a:r>
            <a:r>
              <a:rPr lang="fr-FR" dirty="0" err="1" smtClean="0"/>
              <a:t>sy</a:t>
            </a:r>
            <a:r>
              <a:rPr lang="fr-FR" dirty="0" smtClean="0"/>
              <a:t> </a:t>
            </a:r>
            <a:r>
              <a:rPr lang="fr-FR" dirty="0" err="1" smtClean="0"/>
              <a:t>maharitra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/>
              <a:t>m</a:t>
            </a:r>
            <a:r>
              <a:rPr lang="fr-FR" dirty="0" err="1" smtClean="0"/>
              <a:t>ifanaraka</a:t>
            </a:r>
            <a:r>
              <a:rPr lang="fr-FR" dirty="0" smtClean="0"/>
              <a:t> </a:t>
            </a:r>
            <a:r>
              <a:rPr lang="fr-FR" dirty="0" err="1" smtClean="0"/>
              <a:t>amin’ny</a:t>
            </a:r>
            <a:r>
              <a:rPr lang="fr-FR" dirty="0" smtClean="0"/>
              <a:t> </a:t>
            </a:r>
            <a:r>
              <a:rPr lang="fr-FR" dirty="0" err="1" smtClean="0"/>
              <a:t>sanda</a:t>
            </a:r>
            <a:r>
              <a:rPr lang="fr-FR" dirty="0" smtClean="0"/>
              <a:t> </a:t>
            </a:r>
            <a:r>
              <a:rPr lang="fr-FR" dirty="0" err="1" smtClean="0"/>
              <a:t>raisina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m</a:t>
            </a:r>
            <a:r>
              <a:rPr lang="fr-FR" dirty="0" err="1" smtClean="0"/>
              <a:t>ahafa</a:t>
            </a:r>
            <a:r>
              <a:rPr lang="fr-FR" dirty="0" smtClean="0"/>
              <a:t>-po </a:t>
            </a:r>
            <a:r>
              <a:rPr lang="fr-FR" dirty="0" err="1" smtClean="0"/>
              <a:t>ny</a:t>
            </a:r>
            <a:r>
              <a:rPr lang="fr-FR" dirty="0" smtClean="0"/>
              <a:t> </a:t>
            </a:r>
            <a:r>
              <a:rPr lang="fr-FR" dirty="0" err="1" smtClean="0"/>
              <a:t>mpanjifa</a:t>
            </a:r>
            <a:endParaRPr lang="fr-FR" dirty="0" smtClean="0"/>
          </a:p>
        </p:txBody>
      </p:sp>
      <p:cxnSp>
        <p:nvCxnSpPr>
          <p:cNvPr id="17" name="Connecteur droit 16"/>
          <p:cNvCxnSpPr/>
          <p:nvPr/>
        </p:nvCxnSpPr>
        <p:spPr>
          <a:xfrm>
            <a:off x="1575582" y="1465550"/>
            <a:ext cx="10494498" cy="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30" y="5892856"/>
            <a:ext cx="1613170" cy="965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2067"/>
    </mc:Choice>
    <mc:Fallback xmlns="">
      <p:transition spd="slow" advClick="0" advTm="40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6" grpId="0"/>
    </p:bldLst>
  </p:timing>
  <p:extLst>
    <p:ext uri="{E180D4A7-C9FB-4DFB-919C-405C955672EB}">
      <p14:showEvtLst xmlns:p14="http://schemas.microsoft.com/office/powerpoint/2010/main">
        <p14:playEvt time="1" objId="3"/>
        <p14:pauseEvt time="391821" objId="3"/>
        <p14:seekEvt time="391822" objId="3" seek="391801"/>
        <p14:resumeEvt time="392030" objId="3"/>
        <p14:stopEvt time="401246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8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7|6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6|217.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307</Words>
  <Application>Microsoft Office PowerPoint</Application>
  <PresentationFormat>Grand écran</PresentationFormat>
  <Paragraphs>86</Paragraphs>
  <Slides>5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1</vt:lpstr>
      <vt:lpstr>2</vt:lpstr>
      <vt:lpstr>3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Marina</dc:creator>
  <cp:lastModifiedBy>Marina</cp:lastModifiedBy>
  <cp:revision>1</cp:revision>
  <dcterms:created xsi:type="dcterms:W3CDTF">2020-05-25T08:40:47Z</dcterms:created>
  <dcterms:modified xsi:type="dcterms:W3CDTF">2020-05-25T08:43:02Z</dcterms:modified>
</cp:coreProperties>
</file>