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6" r:id="rId3"/>
    <p:sldId id="269" r:id="rId4"/>
    <p:sldId id="270" r:id="rId5"/>
    <p:sldId id="271" r:id="rId6"/>
    <p:sldId id="294" r:id="rId7"/>
    <p:sldId id="275" r:id="rId8"/>
    <p:sldId id="276" r:id="rId9"/>
    <p:sldId id="277" r:id="rId10"/>
    <p:sldId id="278" r:id="rId11"/>
    <p:sldId id="279" r:id="rId12"/>
    <p:sldId id="280" r:id="rId13"/>
    <p:sldId id="295" r:id="rId14"/>
    <p:sldId id="296" r:id="rId15"/>
    <p:sldId id="281" r:id="rId16"/>
    <p:sldId id="282" r:id="rId17"/>
    <p:sldId id="283" r:id="rId18"/>
    <p:sldId id="297" r:id="rId19"/>
    <p:sldId id="298" r:id="rId20"/>
    <p:sldId id="291" r:id="rId21"/>
    <p:sldId id="286" r:id="rId22"/>
    <p:sldId id="302" r:id="rId23"/>
    <p:sldId id="301" r:id="rId24"/>
    <p:sldId id="300" r:id="rId25"/>
    <p:sldId id="307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64" autoAdjust="0"/>
  </p:normalViewPr>
  <p:slideViewPr>
    <p:cSldViewPr>
      <p:cViewPr varScale="1">
        <p:scale>
          <a:sx n="63" d="100"/>
          <a:sy n="63" d="100"/>
        </p:scale>
        <p:origin x="9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5A014-5459-4B2E-BC0D-5139E89B5849}" type="datetimeFigureOut">
              <a:rPr lang="fr-FR" smtClean="0"/>
              <a:t>25/05/2019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70CE7-9CC7-4965-8720-EE865E83FBD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990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0CE7-9CC7-4965-8720-EE865E83FBD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6426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0CE7-9CC7-4965-8720-EE865E83FBDF}" type="slidenum">
              <a:rPr lang="fr-FR">
                <a:solidFill>
                  <a:prstClr val="black"/>
                </a:solidFill>
              </a:rPr>
              <a:pPr/>
              <a:t>11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6346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0CE7-9CC7-4965-8720-EE865E83FBDF}" type="slidenum">
              <a:rPr lang="fr-FR">
                <a:solidFill>
                  <a:prstClr val="black"/>
                </a:solidFill>
              </a:rPr>
              <a:pPr/>
              <a:t>12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6346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0CE7-9CC7-4965-8720-EE865E83FBDF}" type="slidenum">
              <a:rPr lang="fr-FR">
                <a:solidFill>
                  <a:prstClr val="black"/>
                </a:solidFill>
              </a:rPr>
              <a:pPr/>
              <a:t>13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2361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0CE7-9CC7-4965-8720-EE865E83FBDF}" type="slidenum">
              <a:rPr lang="fr-FR">
                <a:solidFill>
                  <a:prstClr val="black"/>
                </a:solidFill>
              </a:rPr>
              <a:pPr/>
              <a:t>14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0166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0CE7-9CC7-4965-8720-EE865E83FBDF}" type="slidenum">
              <a:rPr lang="fr-FR">
                <a:solidFill>
                  <a:prstClr val="black"/>
                </a:solidFill>
              </a:rPr>
              <a:pPr/>
              <a:t>15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6346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0CE7-9CC7-4965-8720-EE865E83FBDF}" type="slidenum">
              <a:rPr lang="fr-FR">
                <a:solidFill>
                  <a:prstClr val="black"/>
                </a:solidFill>
              </a:rPr>
              <a:pPr/>
              <a:t>16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6346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0CE7-9CC7-4965-8720-EE865E83FBDF}" type="slidenum">
              <a:rPr lang="fr-FR">
                <a:solidFill>
                  <a:prstClr val="black"/>
                </a:solidFill>
              </a:rPr>
              <a:pPr/>
              <a:t>17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6346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0CE7-9CC7-4965-8720-EE865E83FBDF}" type="slidenum">
              <a:rPr lang="fr-FR">
                <a:solidFill>
                  <a:prstClr val="black"/>
                </a:solidFill>
              </a:rPr>
              <a:pPr/>
              <a:t>18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9366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0CE7-9CC7-4965-8720-EE865E83FBDF}" type="slidenum">
              <a:rPr lang="fr-FR">
                <a:solidFill>
                  <a:prstClr val="black"/>
                </a:solidFill>
              </a:rPr>
              <a:pPr/>
              <a:t>19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8814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0CE7-9CC7-4965-8720-EE865E83FBDF}" type="slidenum">
              <a:rPr lang="fr-FR">
                <a:solidFill>
                  <a:prstClr val="black"/>
                </a:solidFill>
              </a:rPr>
              <a:pPr/>
              <a:t>20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872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0CE7-9CC7-4965-8720-EE865E83FBDF}" type="slidenum">
              <a:rPr lang="fr-FR">
                <a:solidFill>
                  <a:prstClr val="black"/>
                </a:solidFill>
              </a:rPr>
              <a:pPr/>
              <a:t>3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6346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0CE7-9CC7-4965-8720-EE865E83FBDF}" type="slidenum">
              <a:rPr lang="fr-FR">
                <a:solidFill>
                  <a:prstClr val="black"/>
                </a:solidFill>
              </a:rPr>
              <a:pPr/>
              <a:t>21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6346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0CE7-9CC7-4965-8720-EE865E83FBDF}" type="slidenum">
              <a:rPr lang="fr-FR">
                <a:solidFill>
                  <a:prstClr val="black"/>
                </a:solidFill>
              </a:rPr>
              <a:pPr/>
              <a:t>22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922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0CE7-9CC7-4965-8720-EE865E83FBDF}" type="slidenum">
              <a:rPr lang="fr-FR">
                <a:solidFill>
                  <a:prstClr val="black"/>
                </a:solidFill>
              </a:rPr>
              <a:pPr/>
              <a:t>23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450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0CE7-9CC7-4965-8720-EE865E83FBDF}" type="slidenum">
              <a:rPr lang="fr-FR">
                <a:solidFill>
                  <a:prstClr val="black"/>
                </a:solidFill>
              </a:rPr>
              <a:pPr/>
              <a:t>24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8317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0CE7-9CC7-4965-8720-EE865E83FBDF}" type="slidenum">
              <a:rPr lang="fr-FR">
                <a:solidFill>
                  <a:prstClr val="black"/>
                </a:solidFill>
              </a:rPr>
              <a:pPr/>
              <a:t>25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783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0CE7-9CC7-4965-8720-EE865E83FBDF}" type="slidenum">
              <a:rPr lang="fr-FR">
                <a:solidFill>
                  <a:prstClr val="black"/>
                </a:solidFill>
              </a:rPr>
              <a:pPr/>
              <a:t>4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634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0CE7-9CC7-4965-8720-EE865E83FBDF}" type="slidenum">
              <a:rPr lang="fr-FR">
                <a:solidFill>
                  <a:prstClr val="black"/>
                </a:solidFill>
              </a:rPr>
              <a:pPr/>
              <a:t>5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634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0CE7-9CC7-4965-8720-EE865E83FBDF}" type="slidenum">
              <a:rPr lang="fr-FR">
                <a:solidFill>
                  <a:prstClr val="black"/>
                </a:solidFill>
              </a:rPr>
              <a:pPr/>
              <a:t>6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161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0CE7-9CC7-4965-8720-EE865E83FBDF}" type="slidenum">
              <a:rPr lang="fr-FR">
                <a:solidFill>
                  <a:prstClr val="black"/>
                </a:solidFill>
              </a:rPr>
              <a:pPr/>
              <a:t>7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634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0CE7-9CC7-4965-8720-EE865E83FBDF}" type="slidenum">
              <a:rPr lang="fr-FR">
                <a:solidFill>
                  <a:prstClr val="black"/>
                </a:solidFill>
              </a:rPr>
              <a:pPr/>
              <a:t>8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634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0CE7-9CC7-4965-8720-EE865E83FBDF}" type="slidenum">
              <a:rPr lang="fr-FR">
                <a:solidFill>
                  <a:prstClr val="black"/>
                </a:solidFill>
              </a:rPr>
              <a:pPr/>
              <a:t>9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634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0CE7-9CC7-4965-8720-EE865E83FBDF}" type="slidenum">
              <a:rPr lang="fr-FR">
                <a:solidFill>
                  <a:prstClr val="black"/>
                </a:solidFill>
              </a:rPr>
              <a:pPr/>
              <a:t>10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63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8FC9-35D6-4177-9C86-D7D4EADECF92}" type="datetimeFigureOut">
              <a:rPr lang="fr-FR" smtClean="0"/>
              <a:t>25/05/2019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832D-BDEA-4EC8-83B7-47FC64CBEDE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217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8FC9-35D6-4177-9C86-D7D4EADECF92}" type="datetimeFigureOut">
              <a:rPr lang="fr-FR" smtClean="0"/>
              <a:t>25/05/2019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832D-BDEA-4EC8-83B7-47FC64CBEDE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9988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8FC9-35D6-4177-9C86-D7D4EADECF92}" type="datetimeFigureOut">
              <a:rPr lang="fr-FR" smtClean="0"/>
              <a:t>25/05/2019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832D-BDEA-4EC8-83B7-47FC64CBEDE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119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8FC9-35D6-4177-9C86-D7D4EADECF92}" type="datetimeFigureOut">
              <a:rPr lang="fr-FR" smtClean="0"/>
              <a:t>25/05/2019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832D-BDEA-4EC8-83B7-47FC64CBEDE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8085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8FC9-35D6-4177-9C86-D7D4EADECF92}" type="datetimeFigureOut">
              <a:rPr lang="fr-FR" smtClean="0"/>
              <a:t>25/05/2019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832D-BDEA-4EC8-83B7-47FC64CBEDE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810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8FC9-35D6-4177-9C86-D7D4EADECF92}" type="datetimeFigureOut">
              <a:rPr lang="fr-FR" smtClean="0"/>
              <a:t>25/05/2019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832D-BDEA-4EC8-83B7-47FC64CBEDE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829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8FC9-35D6-4177-9C86-D7D4EADECF92}" type="datetimeFigureOut">
              <a:rPr lang="fr-FR" smtClean="0"/>
              <a:t>25/05/2019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832D-BDEA-4EC8-83B7-47FC64CBEDE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78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8FC9-35D6-4177-9C86-D7D4EADECF92}" type="datetimeFigureOut">
              <a:rPr lang="fr-FR" smtClean="0"/>
              <a:t>25/05/2019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832D-BDEA-4EC8-83B7-47FC64CBEDE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2510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8FC9-35D6-4177-9C86-D7D4EADECF92}" type="datetimeFigureOut">
              <a:rPr lang="fr-FR" smtClean="0"/>
              <a:t>25/05/2019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832D-BDEA-4EC8-83B7-47FC64CBEDE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60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8FC9-35D6-4177-9C86-D7D4EADECF92}" type="datetimeFigureOut">
              <a:rPr lang="fr-FR" smtClean="0"/>
              <a:t>25/05/2019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832D-BDEA-4EC8-83B7-47FC64CBEDE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512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8FC9-35D6-4177-9C86-D7D4EADECF92}" type="datetimeFigureOut">
              <a:rPr lang="fr-FR" smtClean="0"/>
              <a:t>25/05/2019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832D-BDEA-4EC8-83B7-47FC64CBEDE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331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D8FC9-35D6-4177-9C86-D7D4EADECF92}" type="datetimeFigureOut">
              <a:rPr lang="fr-FR" smtClean="0"/>
              <a:t>25/05/2019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1832D-BDEA-4EC8-83B7-47FC64CBEDE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663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10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9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WAM\Logo\usa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" y="0"/>
            <a:ext cx="24003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novo\Desktop\WAM\Logo\rano wash;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833" y="2"/>
            <a:ext cx="1475656" cy="91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0" y="5848350"/>
            <a:ext cx="9144000" cy="1009650"/>
            <a:chOff x="0" y="5829300"/>
            <a:chExt cx="12192000" cy="10287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B939299-21C1-44E1-95F8-70707399305A}"/>
                </a:ext>
              </a:extLst>
            </p:cNvPr>
            <p:cNvSpPr/>
            <p:nvPr/>
          </p:nvSpPr>
          <p:spPr>
            <a:xfrm>
              <a:off x="0" y="5829300"/>
              <a:ext cx="12192000" cy="10287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0" y="5829300"/>
              <a:ext cx="12192000" cy="937639"/>
              <a:chOff x="0" y="5810250"/>
              <a:chExt cx="12192000" cy="937639"/>
            </a:xfrm>
          </p:grpSpPr>
          <p:sp>
            <p:nvSpPr>
              <p:cNvPr id="9" name="Line 8">
                <a:extLst>
                  <a:ext uri="{FF2B5EF4-FFF2-40B4-BE49-F238E27FC236}">
                    <a16:creationId xmlns:a16="http://schemas.microsoft.com/office/drawing/2014/main" id="{D5C0CAFD-460D-4C15-B85D-9D2190F04D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810250"/>
                <a:ext cx="12192000" cy="19050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Arial" panose="020B0604020202020204" pitchFamily="34" charset="0"/>
                </a:endParaRPr>
              </a:p>
            </p:txBody>
          </p:sp>
          <p:pic>
            <p:nvPicPr>
              <p:cNvPr id="10" name="Image 9" descr="C:\Users\Fitiavana\AppData\Local\Microsoft\Windows\INetCache\Content.Outlook\TI2KDG60\ce_3c_p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013" y="6016369"/>
                <a:ext cx="578386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Image 2" descr="D:\FITIAVANA\Documents\PROJET\RANO WASH\crslogo vf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1577" y="6016369"/>
                <a:ext cx="1283239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Image 1" descr="wateraid-social-logo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588"/>
              <a:stretch>
                <a:fillRect/>
              </a:stretch>
            </p:blipFill>
            <p:spPr bwMode="auto">
              <a:xfrm>
                <a:off x="4639994" y="6016369"/>
                <a:ext cx="1638300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Image 8" descr="C:\Users\Fitiavana\AppData\Local\Microsoft\Windows\INetCache\Content.Outlook\TI2KDG60\Sandandrano.jpg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00298" y="6153335"/>
                <a:ext cx="1394754" cy="457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Image 5" descr="D:\FITIAVANA\Documents\PROJET\RANO WASH\BSP.GIF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3472" y="6161078"/>
                <a:ext cx="1771648" cy="442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" name="ZoneTexte 3"/>
          <p:cNvSpPr txBox="1"/>
          <p:nvPr/>
        </p:nvSpPr>
        <p:spPr>
          <a:xfrm>
            <a:off x="427727" y="2054458"/>
            <a:ext cx="82885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1"/>
                </a:solidFill>
                <a:latin typeface="Arial" pitchFamily="34" charset="0"/>
              </a:rPr>
              <a:t>NY </a:t>
            </a:r>
          </a:p>
          <a:p>
            <a:pPr algn="ctr"/>
            <a:r>
              <a:rPr lang="en-US" sz="4400" b="1" dirty="0" smtClean="0">
                <a:solidFill>
                  <a:schemeClr val="accent1"/>
                </a:solidFill>
                <a:latin typeface="Arial" pitchFamily="34" charset="0"/>
              </a:rPr>
              <a:t>TAMBERIN’ANDRAIKITRA</a:t>
            </a:r>
          </a:p>
        </p:txBody>
      </p:sp>
    </p:spTree>
    <p:extLst>
      <p:ext uri="{BB962C8B-B14F-4D97-AF65-F5344CB8AC3E}">
        <p14:creationId xmlns:p14="http://schemas.microsoft.com/office/powerpoint/2010/main" val="394374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WAM\Logo\usa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" y="0"/>
            <a:ext cx="24003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novo\Desktop\WAM\Logo\rano wash;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833" y="2"/>
            <a:ext cx="1475656" cy="91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0" y="5848350"/>
            <a:ext cx="9144000" cy="1009650"/>
            <a:chOff x="0" y="5829300"/>
            <a:chExt cx="12192000" cy="10287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B939299-21C1-44E1-95F8-70707399305A}"/>
                </a:ext>
              </a:extLst>
            </p:cNvPr>
            <p:cNvSpPr/>
            <p:nvPr/>
          </p:nvSpPr>
          <p:spPr>
            <a:xfrm>
              <a:off x="0" y="5829300"/>
              <a:ext cx="12192000" cy="10287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0" y="5829300"/>
              <a:ext cx="12192000" cy="937639"/>
              <a:chOff x="0" y="5810250"/>
              <a:chExt cx="12192000" cy="937639"/>
            </a:xfrm>
          </p:grpSpPr>
          <p:sp>
            <p:nvSpPr>
              <p:cNvPr id="9" name="Line 8">
                <a:extLst>
                  <a:ext uri="{FF2B5EF4-FFF2-40B4-BE49-F238E27FC236}">
                    <a16:creationId xmlns:a16="http://schemas.microsoft.com/office/drawing/2014/main" id="{D5C0CAFD-460D-4C15-B85D-9D2190F04D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810250"/>
                <a:ext cx="12192000" cy="19050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10" name="Image 9" descr="C:\Users\Fitiavana\AppData\Local\Microsoft\Windows\INetCache\Content.Outlook\TI2KDG60\ce_3c_p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013" y="6016369"/>
                <a:ext cx="578386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Image 2" descr="D:\FITIAVANA\Documents\PROJET\RANO WASH\crslogo vf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1577" y="6016369"/>
                <a:ext cx="1283239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Image 1" descr="wateraid-social-logo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588"/>
              <a:stretch>
                <a:fillRect/>
              </a:stretch>
            </p:blipFill>
            <p:spPr bwMode="auto">
              <a:xfrm>
                <a:off x="4639994" y="6016369"/>
                <a:ext cx="1638300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Image 8" descr="C:\Users\Fitiavana\AppData\Local\Microsoft\Windows\INetCache\Content.Outlook\TI2KDG60\Sandandrano.jpg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00298" y="6153335"/>
                <a:ext cx="1394754" cy="457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Image 5" descr="D:\FITIAVANA\Documents\PROJET\RANO WASH\BSP.GIF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3472" y="6161078"/>
                <a:ext cx="1771648" cy="442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" name="ZoneTexte 3"/>
          <p:cNvSpPr txBox="1"/>
          <p:nvPr/>
        </p:nvSpPr>
        <p:spPr>
          <a:xfrm>
            <a:off x="461133" y="980728"/>
            <a:ext cx="8221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Tamberin’andraikitra</a:t>
            </a:r>
            <a:r>
              <a:rPr lang="en-US" sz="40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diagonaly</a:t>
            </a:r>
            <a:endParaRPr lang="fr-FR" sz="4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04801" y="2204864"/>
            <a:ext cx="77116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/>
              <a:t>Miara-miresaka</a:t>
            </a:r>
            <a:r>
              <a:rPr lang="en-US" dirty="0"/>
              <a:t> </a:t>
            </a:r>
            <a:r>
              <a:rPr lang="en-US" dirty="0" err="1"/>
              <a:t>ny</a:t>
            </a:r>
            <a:r>
              <a:rPr lang="en-US" dirty="0"/>
              <a:t> </a:t>
            </a:r>
            <a:r>
              <a:rPr lang="en-US" dirty="0" err="1"/>
              <a:t>olom-pirenena</a:t>
            </a:r>
            <a:r>
              <a:rPr lang="en-US" dirty="0"/>
              <a:t> </a:t>
            </a:r>
            <a:r>
              <a:rPr lang="en-US" dirty="0" err="1"/>
              <a:t>sy</a:t>
            </a:r>
            <a:r>
              <a:rPr lang="en-US" dirty="0"/>
              <a:t> </a:t>
            </a:r>
            <a:r>
              <a:rPr lang="en-US" dirty="0" err="1"/>
              <a:t>ny</a:t>
            </a:r>
            <a:r>
              <a:rPr lang="en-US" dirty="0"/>
              <a:t> </a:t>
            </a:r>
            <a:r>
              <a:rPr lang="en-US" dirty="0" err="1"/>
              <a:t>mpitondra</a:t>
            </a:r>
            <a:r>
              <a:rPr lang="en-US" dirty="0"/>
              <a:t> </a:t>
            </a:r>
            <a:r>
              <a:rPr lang="en-US" dirty="0" err="1"/>
              <a:t>fanjakana</a:t>
            </a:r>
            <a:r>
              <a:rPr lang="en-US" dirty="0"/>
              <a:t> </a:t>
            </a:r>
            <a:r>
              <a:rPr lang="en-US" dirty="0" err="1" smtClean="0"/>
              <a:t>ary</a:t>
            </a:r>
            <a:r>
              <a:rPr lang="en-US" dirty="0" smtClean="0"/>
              <a:t> </a:t>
            </a:r>
            <a:r>
              <a:rPr lang="en-US" dirty="0" err="1" smtClean="0"/>
              <a:t>ireo</a:t>
            </a:r>
            <a:r>
              <a:rPr lang="en-US" dirty="0" smtClean="0"/>
              <a:t> </a:t>
            </a:r>
            <a:r>
              <a:rPr lang="en-US" dirty="0" err="1" smtClean="0"/>
              <a:t>samy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anatin’ny</a:t>
            </a:r>
            <a:r>
              <a:rPr lang="en-US" dirty="0" smtClean="0"/>
              <a:t> </a:t>
            </a:r>
            <a:r>
              <a:rPr lang="en-US" dirty="0" err="1" smtClean="0"/>
              <a:t>dingan’ny</a:t>
            </a:r>
            <a:r>
              <a:rPr lang="en-US" dirty="0" smtClean="0"/>
              <a:t> </a:t>
            </a:r>
            <a:r>
              <a:rPr lang="en-US" dirty="0" err="1" smtClean="0"/>
              <a:t>fanapaha-kevitra</a:t>
            </a:r>
            <a:r>
              <a:rPr lang="en-US" dirty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644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WAM\Logo\usa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" y="0"/>
            <a:ext cx="24003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novo\Desktop\WAM\Logo\rano wash;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833" y="2"/>
            <a:ext cx="1475656" cy="91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0" y="5848350"/>
            <a:ext cx="9144000" cy="1009650"/>
            <a:chOff x="0" y="5829300"/>
            <a:chExt cx="12192000" cy="10287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B939299-21C1-44E1-95F8-70707399305A}"/>
                </a:ext>
              </a:extLst>
            </p:cNvPr>
            <p:cNvSpPr/>
            <p:nvPr/>
          </p:nvSpPr>
          <p:spPr>
            <a:xfrm>
              <a:off x="0" y="5829300"/>
              <a:ext cx="12192000" cy="10287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0" y="5829300"/>
              <a:ext cx="12192000" cy="937639"/>
              <a:chOff x="0" y="5810250"/>
              <a:chExt cx="12192000" cy="937639"/>
            </a:xfrm>
          </p:grpSpPr>
          <p:sp>
            <p:nvSpPr>
              <p:cNvPr id="9" name="Line 8">
                <a:extLst>
                  <a:ext uri="{FF2B5EF4-FFF2-40B4-BE49-F238E27FC236}">
                    <a16:creationId xmlns:a16="http://schemas.microsoft.com/office/drawing/2014/main" id="{D5C0CAFD-460D-4C15-B85D-9D2190F04D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810250"/>
                <a:ext cx="12192000" cy="19050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10" name="Image 9" descr="C:\Users\Fitiavana\AppData\Local\Microsoft\Windows\INetCache\Content.Outlook\TI2KDG60\ce_3c_p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013" y="6016369"/>
                <a:ext cx="578386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Image 2" descr="D:\FITIAVANA\Documents\PROJET\RANO WASH\crslogo vf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1577" y="6016369"/>
                <a:ext cx="1283239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Image 1" descr="wateraid-social-logo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588"/>
              <a:stretch>
                <a:fillRect/>
              </a:stretch>
            </p:blipFill>
            <p:spPr bwMode="auto">
              <a:xfrm>
                <a:off x="4639994" y="6016369"/>
                <a:ext cx="1638300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Image 8" descr="C:\Users\Fitiavana\AppData\Local\Microsoft\Windows\INetCache\Content.Outlook\TI2KDG60\Sandandrano.jpg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00298" y="6153335"/>
                <a:ext cx="1394754" cy="457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Image 5" descr="D:\FITIAVANA\Documents\PROJET\RANO WASH\BSP.GIF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3472" y="6161078"/>
                <a:ext cx="1771648" cy="442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" name="ZoneTexte 3"/>
          <p:cNvSpPr txBox="1"/>
          <p:nvPr/>
        </p:nvSpPr>
        <p:spPr>
          <a:xfrm>
            <a:off x="461133" y="2564906"/>
            <a:ext cx="8221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Tamberin’andraikitra</a:t>
            </a:r>
            <a:r>
              <a:rPr lang="en-US" sz="4000" b="1" dirty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sosialy</a:t>
            </a:r>
            <a:endParaRPr lang="fr-FR" sz="4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65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WAM\Logo\usa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" y="0"/>
            <a:ext cx="24003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novo\Desktop\WAM\Logo\rano wash;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833" y="2"/>
            <a:ext cx="1475656" cy="91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0" y="5848350"/>
            <a:ext cx="9144000" cy="1009650"/>
            <a:chOff x="0" y="5829300"/>
            <a:chExt cx="12192000" cy="10287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B939299-21C1-44E1-95F8-70707399305A}"/>
                </a:ext>
              </a:extLst>
            </p:cNvPr>
            <p:cNvSpPr/>
            <p:nvPr/>
          </p:nvSpPr>
          <p:spPr>
            <a:xfrm>
              <a:off x="0" y="5829300"/>
              <a:ext cx="12192000" cy="10287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0" y="5829300"/>
              <a:ext cx="12192000" cy="937639"/>
              <a:chOff x="0" y="5810250"/>
              <a:chExt cx="12192000" cy="937639"/>
            </a:xfrm>
          </p:grpSpPr>
          <p:sp>
            <p:nvSpPr>
              <p:cNvPr id="9" name="Line 8">
                <a:extLst>
                  <a:ext uri="{FF2B5EF4-FFF2-40B4-BE49-F238E27FC236}">
                    <a16:creationId xmlns:a16="http://schemas.microsoft.com/office/drawing/2014/main" id="{D5C0CAFD-460D-4C15-B85D-9D2190F04D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810250"/>
                <a:ext cx="12192000" cy="19050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10" name="Image 9" descr="C:\Users\Fitiavana\AppData\Local\Microsoft\Windows\INetCache\Content.Outlook\TI2KDG60\ce_3c_p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013" y="6016369"/>
                <a:ext cx="578386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Image 2" descr="D:\FITIAVANA\Documents\PROJET\RANO WASH\crslogo vf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1577" y="6016369"/>
                <a:ext cx="1283239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Image 1" descr="wateraid-social-logo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588"/>
              <a:stretch>
                <a:fillRect/>
              </a:stretch>
            </p:blipFill>
            <p:spPr bwMode="auto">
              <a:xfrm>
                <a:off x="4639994" y="6016369"/>
                <a:ext cx="1638300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Image 8" descr="C:\Users\Fitiavana\AppData\Local\Microsoft\Windows\INetCache\Content.Outlook\TI2KDG60\Sandandrano.jpg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00298" y="6153335"/>
                <a:ext cx="1394754" cy="457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Image 5" descr="D:\FITIAVANA\Documents\PROJET\RANO WASH\BSP.GIF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3472" y="6161078"/>
                <a:ext cx="1771648" cy="442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1023665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Famaritana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00370"/>
            <a:ext cx="8219256" cy="495028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Fomba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fiasa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ataon’ny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olona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fiarahamonim-pirenena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mangataka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amin’ny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mpitondra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tatitra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mikasika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fahavitany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andraikitra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nampanaovina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aminy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zavatra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vitany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mitaky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fitantanana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tsara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tantana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84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WAM\Logo\usa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" y="0"/>
            <a:ext cx="24003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novo\Desktop\WAM\Logo\rano wash;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833" y="2"/>
            <a:ext cx="1475656" cy="91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0" y="5848350"/>
            <a:ext cx="9144000" cy="1009650"/>
            <a:chOff x="0" y="5829300"/>
            <a:chExt cx="12192000" cy="10287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B939299-21C1-44E1-95F8-70707399305A}"/>
                </a:ext>
              </a:extLst>
            </p:cNvPr>
            <p:cNvSpPr/>
            <p:nvPr/>
          </p:nvSpPr>
          <p:spPr>
            <a:xfrm>
              <a:off x="0" y="5829300"/>
              <a:ext cx="12192000" cy="10287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0" y="5829300"/>
              <a:ext cx="12192000" cy="937639"/>
              <a:chOff x="0" y="5810250"/>
              <a:chExt cx="12192000" cy="937639"/>
            </a:xfrm>
          </p:grpSpPr>
          <p:sp>
            <p:nvSpPr>
              <p:cNvPr id="9" name="Line 8">
                <a:extLst>
                  <a:ext uri="{FF2B5EF4-FFF2-40B4-BE49-F238E27FC236}">
                    <a16:creationId xmlns:a16="http://schemas.microsoft.com/office/drawing/2014/main" id="{D5C0CAFD-460D-4C15-B85D-9D2190F04D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810250"/>
                <a:ext cx="12192000" cy="19050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10" name="Image 9" descr="C:\Users\Fitiavana\AppData\Local\Microsoft\Windows\INetCache\Content.Outlook\TI2KDG60\ce_3c_p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013" y="6016369"/>
                <a:ext cx="578386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Image 2" descr="D:\FITIAVANA\Documents\PROJET\RANO WASH\crslogo vf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1577" y="6016369"/>
                <a:ext cx="1283239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Image 1" descr="wateraid-social-logo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588"/>
              <a:stretch>
                <a:fillRect/>
              </a:stretch>
            </p:blipFill>
            <p:spPr bwMode="auto">
              <a:xfrm>
                <a:off x="4639994" y="6016369"/>
                <a:ext cx="1638300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Image 8" descr="C:\Users\Fitiavana\AppData\Local\Microsoft\Windows\INetCache\Content.Outlook\TI2KDG60\Sandandrano.jpg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00298" y="6153335"/>
                <a:ext cx="1394754" cy="457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Image 5" descr="D:\FITIAVANA\Documents\PROJET\RANO WASH\BSP.GIF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3472" y="6161078"/>
                <a:ext cx="1771648" cy="442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16766"/>
            <a:ext cx="8363272" cy="808372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Ireo</a:t>
            </a:r>
            <a:r>
              <a:rPr lang="en-US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voizina</a:t>
            </a:r>
            <a:r>
              <a:rPr lang="en-US" b="1" dirty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ao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132856"/>
            <a:ext cx="8363272" cy="2592288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3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Tatitra</a:t>
            </a:r>
            <a:endParaRPr lang="en-US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36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Tombontsoa</a:t>
            </a: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iombonana</a:t>
            </a:r>
            <a:endParaRPr lang="en-US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36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Mpitondra</a:t>
            </a:r>
            <a:endParaRPr lang="en-US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36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Vahoaka</a:t>
            </a:r>
            <a:endParaRPr lang="fr-FR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45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WAM\Logo\usa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" y="0"/>
            <a:ext cx="24003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novo\Desktop\WAM\Logo\rano wash;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833" y="2"/>
            <a:ext cx="1475656" cy="91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0" y="5848350"/>
            <a:ext cx="9144000" cy="1009650"/>
            <a:chOff x="0" y="5829300"/>
            <a:chExt cx="12192000" cy="10287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B939299-21C1-44E1-95F8-70707399305A}"/>
                </a:ext>
              </a:extLst>
            </p:cNvPr>
            <p:cNvSpPr/>
            <p:nvPr/>
          </p:nvSpPr>
          <p:spPr>
            <a:xfrm>
              <a:off x="0" y="5829300"/>
              <a:ext cx="12192000" cy="10287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0" y="5829300"/>
              <a:ext cx="12192000" cy="937639"/>
              <a:chOff x="0" y="5810250"/>
              <a:chExt cx="12192000" cy="937639"/>
            </a:xfrm>
          </p:grpSpPr>
          <p:sp>
            <p:nvSpPr>
              <p:cNvPr id="9" name="Line 8">
                <a:extLst>
                  <a:ext uri="{FF2B5EF4-FFF2-40B4-BE49-F238E27FC236}">
                    <a16:creationId xmlns:a16="http://schemas.microsoft.com/office/drawing/2014/main" id="{D5C0CAFD-460D-4C15-B85D-9D2190F04D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810250"/>
                <a:ext cx="12192000" cy="19050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10" name="Image 9" descr="C:\Users\Fitiavana\AppData\Local\Microsoft\Windows\INetCache\Content.Outlook\TI2KDG60\ce_3c_p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013" y="6016369"/>
                <a:ext cx="578386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Image 2" descr="D:\FITIAVANA\Documents\PROJET\RANO WASH\crslogo vf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1577" y="6016369"/>
                <a:ext cx="1283239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Image 1" descr="wateraid-social-logo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588"/>
              <a:stretch>
                <a:fillRect/>
              </a:stretch>
            </p:blipFill>
            <p:spPr bwMode="auto">
              <a:xfrm>
                <a:off x="4639994" y="6016369"/>
                <a:ext cx="1638300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Image 8" descr="C:\Users\Fitiavana\AppData\Local\Microsoft\Windows\INetCache\Content.Outlook\TI2KDG60\Sandandrano.jpg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00298" y="6153335"/>
                <a:ext cx="1394754" cy="457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Image 5" descr="D:\FITIAVANA\Documents\PROJET\RANO WASH\BSP.GIF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3472" y="6161078"/>
                <a:ext cx="1771648" cy="442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009650"/>
            <a:ext cx="8363272" cy="7154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Fototra</a:t>
            </a:r>
            <a:r>
              <a:rPr lang="en-US" sz="4000" b="1" dirty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ijoroan’ny</a:t>
            </a:r>
            <a:r>
              <a:rPr lang="en-US" sz="4000" b="1" dirty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tamberin’andraikitra</a:t>
            </a:r>
            <a:r>
              <a:rPr lang="en-US" sz="4000" b="1" dirty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sosialy</a:t>
            </a:r>
            <a:r>
              <a:rPr lang="fr-FR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4493860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 </a:t>
            </a:r>
            <a:r>
              <a:rPr lang="en-US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hahalala</a:t>
            </a: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vaovao</a:t>
            </a: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Fahafahana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maneho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hevitra</a:t>
            </a: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Fahafahana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mivondrona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liberte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d’association</a:t>
            </a: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Fahafahana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mandray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anjara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amin’ny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andraikitra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ara-panjakana</a:t>
            </a: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fitondrana</a:t>
            </a: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Andraikitry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olom-pirenena</a:t>
            </a: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mampiasa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feno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zony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fr-FR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00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WAM\Logo\usa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" y="0"/>
            <a:ext cx="24003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novo\Desktop\WAM\Logo\rano wash;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833" y="2"/>
            <a:ext cx="1475656" cy="91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0" y="5848350"/>
            <a:ext cx="9144000" cy="1009650"/>
            <a:chOff x="0" y="5829300"/>
            <a:chExt cx="12192000" cy="10287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B939299-21C1-44E1-95F8-70707399305A}"/>
                </a:ext>
              </a:extLst>
            </p:cNvPr>
            <p:cNvSpPr/>
            <p:nvPr/>
          </p:nvSpPr>
          <p:spPr>
            <a:xfrm>
              <a:off x="0" y="5829300"/>
              <a:ext cx="12192000" cy="10287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0" y="5829300"/>
              <a:ext cx="12192000" cy="937639"/>
              <a:chOff x="0" y="5810250"/>
              <a:chExt cx="12192000" cy="937639"/>
            </a:xfrm>
          </p:grpSpPr>
          <p:sp>
            <p:nvSpPr>
              <p:cNvPr id="9" name="Line 8">
                <a:extLst>
                  <a:ext uri="{FF2B5EF4-FFF2-40B4-BE49-F238E27FC236}">
                    <a16:creationId xmlns:a16="http://schemas.microsoft.com/office/drawing/2014/main" id="{D5C0CAFD-460D-4C15-B85D-9D2190F04D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810250"/>
                <a:ext cx="12192000" cy="19050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10" name="Image 9" descr="C:\Users\Fitiavana\AppData\Local\Microsoft\Windows\INetCache\Content.Outlook\TI2KDG60\ce_3c_p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013" y="6016369"/>
                <a:ext cx="578386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Image 2" descr="D:\FITIAVANA\Documents\PROJET\RANO WASH\crslogo vf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1577" y="6016369"/>
                <a:ext cx="1283239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Image 1" descr="wateraid-social-logo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588"/>
              <a:stretch>
                <a:fillRect/>
              </a:stretch>
            </p:blipFill>
            <p:spPr bwMode="auto">
              <a:xfrm>
                <a:off x="4639994" y="6016369"/>
                <a:ext cx="1638300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Image 8" descr="C:\Users\Fitiavana\AppData\Local\Microsoft\Windows\INetCache\Content.Outlook\TI2KDG60\Sandandrano.jpg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00298" y="6153335"/>
                <a:ext cx="1394754" cy="457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Image 5" descr="D:\FITIAVANA\Documents\PROJET\RANO WASH\BSP.GIF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3472" y="6161078"/>
                <a:ext cx="1771648" cy="442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" name="ZoneTexte 3"/>
          <p:cNvSpPr txBox="1"/>
          <p:nvPr/>
        </p:nvSpPr>
        <p:spPr>
          <a:xfrm>
            <a:off x="461133" y="2564907"/>
            <a:ext cx="8221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Ireo</a:t>
            </a:r>
            <a:r>
              <a:rPr lang="en-US" sz="40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fitaovana</a:t>
            </a:r>
            <a:r>
              <a:rPr lang="en-US" sz="40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azo</a:t>
            </a:r>
            <a:r>
              <a:rPr lang="en-US" sz="40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anaovana</a:t>
            </a:r>
            <a:r>
              <a:rPr lang="en-US" sz="40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tamberin’andraikitra</a:t>
            </a:r>
            <a:endParaRPr lang="fr-FR" sz="4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63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WAM\Logo\usa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" y="0"/>
            <a:ext cx="24003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novo\Desktop\WAM\Logo\rano wash;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833" y="2"/>
            <a:ext cx="1475656" cy="91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0" y="5848350"/>
            <a:ext cx="9144000" cy="1009650"/>
            <a:chOff x="0" y="5829300"/>
            <a:chExt cx="12192000" cy="10287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B939299-21C1-44E1-95F8-70707399305A}"/>
                </a:ext>
              </a:extLst>
            </p:cNvPr>
            <p:cNvSpPr/>
            <p:nvPr/>
          </p:nvSpPr>
          <p:spPr>
            <a:xfrm>
              <a:off x="0" y="5829300"/>
              <a:ext cx="12192000" cy="10287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0" y="5829300"/>
              <a:ext cx="12192000" cy="937639"/>
              <a:chOff x="0" y="5810250"/>
              <a:chExt cx="12192000" cy="937639"/>
            </a:xfrm>
          </p:grpSpPr>
          <p:sp>
            <p:nvSpPr>
              <p:cNvPr id="9" name="Line 8">
                <a:extLst>
                  <a:ext uri="{FF2B5EF4-FFF2-40B4-BE49-F238E27FC236}">
                    <a16:creationId xmlns:a16="http://schemas.microsoft.com/office/drawing/2014/main" id="{D5C0CAFD-460D-4C15-B85D-9D2190F04D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810250"/>
                <a:ext cx="12192000" cy="19050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10" name="Image 9" descr="C:\Users\Fitiavana\AppData\Local\Microsoft\Windows\INetCache\Content.Outlook\TI2KDG60\ce_3c_p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013" y="6016369"/>
                <a:ext cx="578386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Image 2" descr="D:\FITIAVANA\Documents\PROJET\RANO WASH\crslogo vf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1577" y="6016369"/>
                <a:ext cx="1283239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Image 1" descr="wateraid-social-logo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588"/>
              <a:stretch>
                <a:fillRect/>
              </a:stretch>
            </p:blipFill>
            <p:spPr bwMode="auto">
              <a:xfrm>
                <a:off x="4639994" y="6016369"/>
                <a:ext cx="1638300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Image 8" descr="C:\Users\Fitiavana\AppData\Local\Microsoft\Windows\INetCache\Content.Outlook\TI2KDG60\Sandandrano.jpg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00298" y="6153335"/>
                <a:ext cx="1394754" cy="457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Image 5" descr="D:\FITIAVANA\Documents\PROJET\RANO WASH\BSP.GIF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3472" y="6161078"/>
                <a:ext cx="1771648" cy="442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" name="ZoneTexte 3"/>
          <p:cNvSpPr txBox="1"/>
          <p:nvPr/>
        </p:nvSpPr>
        <p:spPr>
          <a:xfrm>
            <a:off x="461133" y="881428"/>
            <a:ext cx="8221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Ireo</a:t>
            </a:r>
            <a:r>
              <a:rPr lang="en-US" sz="40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fitaovana</a:t>
            </a:r>
            <a:r>
              <a:rPr lang="en-US" sz="40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azo</a:t>
            </a:r>
            <a:r>
              <a:rPr lang="en-US" sz="40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anaovana</a:t>
            </a:r>
            <a:r>
              <a:rPr lang="en-US" sz="40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tamberin’andraikitra</a:t>
            </a:r>
            <a:endParaRPr lang="fr-FR" sz="4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61133" y="2388472"/>
            <a:ext cx="82217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Boaty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fanangonan-kevitra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Radio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trotoir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Community Score Card (CSC), </a:t>
            </a:r>
          </a:p>
          <a:p>
            <a:r>
              <a:rPr lang="en-US" sz="3600" b="1" dirty="0" err="1">
                <a:latin typeface="Arial" pitchFamily="34" charset="0"/>
                <a:cs typeface="Arial" pitchFamily="34" charset="0"/>
              </a:rPr>
              <a:t>F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ivoriam-pokonolona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ableau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d’affichage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Numéro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vert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, …</a:t>
            </a:r>
          </a:p>
        </p:txBody>
      </p:sp>
    </p:spTree>
    <p:extLst>
      <p:ext uri="{BB962C8B-B14F-4D97-AF65-F5344CB8AC3E}">
        <p14:creationId xmlns:p14="http://schemas.microsoft.com/office/powerpoint/2010/main" val="305269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WAM\Logo\usa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" y="0"/>
            <a:ext cx="24003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novo\Desktop\WAM\Logo\rano wash;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833" y="2"/>
            <a:ext cx="1475656" cy="91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0" y="5848350"/>
            <a:ext cx="9144000" cy="1009650"/>
            <a:chOff x="0" y="5829300"/>
            <a:chExt cx="12192000" cy="10287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B939299-21C1-44E1-95F8-70707399305A}"/>
                </a:ext>
              </a:extLst>
            </p:cNvPr>
            <p:cNvSpPr/>
            <p:nvPr/>
          </p:nvSpPr>
          <p:spPr>
            <a:xfrm>
              <a:off x="0" y="5829300"/>
              <a:ext cx="12192000" cy="10287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0" y="5829300"/>
              <a:ext cx="12192000" cy="937639"/>
              <a:chOff x="0" y="5810250"/>
              <a:chExt cx="12192000" cy="937639"/>
            </a:xfrm>
          </p:grpSpPr>
          <p:sp>
            <p:nvSpPr>
              <p:cNvPr id="9" name="Line 8">
                <a:extLst>
                  <a:ext uri="{FF2B5EF4-FFF2-40B4-BE49-F238E27FC236}">
                    <a16:creationId xmlns:a16="http://schemas.microsoft.com/office/drawing/2014/main" id="{D5C0CAFD-460D-4C15-B85D-9D2190F04D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810250"/>
                <a:ext cx="12192000" cy="19050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10" name="Image 9" descr="C:\Users\Fitiavana\AppData\Local\Microsoft\Windows\INetCache\Content.Outlook\TI2KDG60\ce_3c_p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013" y="6016369"/>
                <a:ext cx="578386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Image 2" descr="D:\FITIAVANA\Documents\PROJET\RANO WASH\crslogo vf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1577" y="6016369"/>
                <a:ext cx="1283239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Image 1" descr="wateraid-social-logo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588"/>
              <a:stretch>
                <a:fillRect/>
              </a:stretch>
            </p:blipFill>
            <p:spPr bwMode="auto">
              <a:xfrm>
                <a:off x="4639994" y="6016369"/>
                <a:ext cx="1638300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Image 8" descr="C:\Users\Fitiavana\AppData\Local\Microsoft\Windows\INetCache\Content.Outlook\TI2KDG60\Sandandrano.jpg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00298" y="6153335"/>
                <a:ext cx="1394754" cy="457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Image 5" descr="D:\FITIAVANA\Documents\PROJET\RANO WASH\BSP.GIF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3472" y="6161078"/>
                <a:ext cx="1771648" cy="442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" name="ZoneTexte 3"/>
          <p:cNvSpPr txBox="1"/>
          <p:nvPr/>
        </p:nvSpPr>
        <p:spPr>
          <a:xfrm>
            <a:off x="461133" y="920914"/>
            <a:ext cx="8221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Boaty</a:t>
            </a:r>
            <a:r>
              <a:rPr lang="en-US" sz="40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fanoloran-kevitra</a:t>
            </a:r>
            <a:endParaRPr lang="fr-FR" sz="4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415" y="2012184"/>
            <a:ext cx="5998865" cy="337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3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WAM\Logo\usa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" y="0"/>
            <a:ext cx="24003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novo\Desktop\WAM\Logo\rano wash;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833" y="2"/>
            <a:ext cx="1475656" cy="91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0" y="5848350"/>
            <a:ext cx="9144000" cy="1009650"/>
            <a:chOff x="0" y="5829300"/>
            <a:chExt cx="12192000" cy="10287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B939299-21C1-44E1-95F8-70707399305A}"/>
                </a:ext>
              </a:extLst>
            </p:cNvPr>
            <p:cNvSpPr/>
            <p:nvPr/>
          </p:nvSpPr>
          <p:spPr>
            <a:xfrm>
              <a:off x="0" y="5829300"/>
              <a:ext cx="12192000" cy="10287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0" y="5829300"/>
              <a:ext cx="12192000" cy="937639"/>
              <a:chOff x="0" y="5810250"/>
              <a:chExt cx="12192000" cy="937639"/>
            </a:xfrm>
          </p:grpSpPr>
          <p:sp>
            <p:nvSpPr>
              <p:cNvPr id="9" name="Line 8">
                <a:extLst>
                  <a:ext uri="{FF2B5EF4-FFF2-40B4-BE49-F238E27FC236}">
                    <a16:creationId xmlns:a16="http://schemas.microsoft.com/office/drawing/2014/main" id="{D5C0CAFD-460D-4C15-B85D-9D2190F04D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810250"/>
                <a:ext cx="12192000" cy="19050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10" name="Image 9" descr="C:\Users\Fitiavana\AppData\Local\Microsoft\Windows\INetCache\Content.Outlook\TI2KDG60\ce_3c_p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013" y="6016369"/>
                <a:ext cx="578386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Image 2" descr="D:\FITIAVANA\Documents\PROJET\RANO WASH\crslogo vf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1577" y="6016369"/>
                <a:ext cx="1283239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Image 1" descr="wateraid-social-logo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588"/>
              <a:stretch>
                <a:fillRect/>
              </a:stretch>
            </p:blipFill>
            <p:spPr bwMode="auto">
              <a:xfrm>
                <a:off x="4639994" y="6016369"/>
                <a:ext cx="1638300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Image 8" descr="C:\Users\Fitiavana\AppData\Local\Microsoft\Windows\INetCache\Content.Outlook\TI2KDG60\Sandandrano.jpg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00298" y="6153335"/>
                <a:ext cx="1394754" cy="457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Image 5" descr="D:\FITIAVANA\Documents\PROJET\RANO WASH\BSP.GIF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3472" y="6161078"/>
                <a:ext cx="1771648" cy="442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100370"/>
            <a:ext cx="8229600" cy="888470"/>
          </a:xfrm>
        </p:spPr>
        <p:txBody>
          <a:bodyPr/>
          <a:lstStyle/>
          <a:p>
            <a:r>
              <a:rPr lang="fr-FR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fr-FR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evi-dehibe</a:t>
            </a:r>
            <a:endParaRPr lang="fr-FR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04800" y="2306875"/>
            <a:ext cx="8082000" cy="285031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Boaty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natao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hanangonana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ny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hevitry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ny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olom-pirenena</a:t>
            </a:r>
            <a:r>
              <a:rPr lang="fr-F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mikasika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ny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RFF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eo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amin’ny</a:t>
            </a:r>
            <a:r>
              <a:rPr lang="fr-F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tanana</a:t>
            </a:r>
            <a:r>
              <a:rPr lang="fr-F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iray</a:t>
            </a:r>
            <a:r>
              <a:rPr lang="fr-F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17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WAM\Logo\usa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" y="0"/>
            <a:ext cx="24003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novo\Desktop\WAM\Logo\rano wash;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833" y="2"/>
            <a:ext cx="1475656" cy="91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0" y="5848350"/>
            <a:ext cx="9144000" cy="1009650"/>
            <a:chOff x="0" y="5829300"/>
            <a:chExt cx="12192000" cy="10287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B939299-21C1-44E1-95F8-70707399305A}"/>
                </a:ext>
              </a:extLst>
            </p:cNvPr>
            <p:cNvSpPr/>
            <p:nvPr/>
          </p:nvSpPr>
          <p:spPr>
            <a:xfrm>
              <a:off x="0" y="5829300"/>
              <a:ext cx="12192000" cy="10287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0" y="5829300"/>
              <a:ext cx="12192000" cy="937639"/>
              <a:chOff x="0" y="5810250"/>
              <a:chExt cx="12192000" cy="937639"/>
            </a:xfrm>
          </p:grpSpPr>
          <p:sp>
            <p:nvSpPr>
              <p:cNvPr id="9" name="Line 8">
                <a:extLst>
                  <a:ext uri="{FF2B5EF4-FFF2-40B4-BE49-F238E27FC236}">
                    <a16:creationId xmlns:a16="http://schemas.microsoft.com/office/drawing/2014/main" id="{D5C0CAFD-460D-4C15-B85D-9D2190F04D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810250"/>
                <a:ext cx="12192000" cy="19050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10" name="Image 9" descr="C:\Users\Fitiavana\AppData\Local\Microsoft\Windows\INetCache\Content.Outlook\TI2KDG60\ce_3c_p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013" y="6016369"/>
                <a:ext cx="578386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Image 2" descr="D:\FITIAVANA\Documents\PROJET\RANO WASH\crslogo vf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1577" y="6016369"/>
                <a:ext cx="1283239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Image 1" descr="wateraid-social-logo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588"/>
              <a:stretch>
                <a:fillRect/>
              </a:stretch>
            </p:blipFill>
            <p:spPr bwMode="auto">
              <a:xfrm>
                <a:off x="4639994" y="6016369"/>
                <a:ext cx="1638300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Image 8" descr="C:\Users\Fitiavana\AppData\Local\Microsoft\Windows\INetCache\Content.Outlook\TI2KDG60\Sandandrano.jpg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00298" y="6153335"/>
                <a:ext cx="1394754" cy="457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Image 5" descr="D:\FITIAVANA\Documents\PROJET\RANO WASH\BSP.GIF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3472" y="6161078"/>
                <a:ext cx="1771648" cy="442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100370"/>
            <a:ext cx="8229600" cy="746441"/>
          </a:xfrm>
        </p:spPr>
        <p:txBody>
          <a:bodyPr>
            <a:normAutofit/>
          </a:bodyPr>
          <a:lstStyle/>
          <a:p>
            <a:r>
              <a:rPr lang="fr-FR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r-FR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omba</a:t>
            </a:r>
            <a:r>
              <a:rPr lang="fr-FR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fametrahana</a:t>
            </a:r>
            <a:r>
              <a:rPr lang="fr-FR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azy</a:t>
            </a:r>
            <a:endParaRPr lang="fr-FR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57200" y="2157455"/>
            <a:ext cx="8229600" cy="356397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FR" sz="2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petraka</a:t>
            </a:r>
            <a:r>
              <a:rPr lang="fr-FR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eny</a:t>
            </a:r>
            <a:r>
              <a:rPr lang="fr-FR" sz="2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amin’ny</a:t>
            </a:r>
            <a:r>
              <a:rPr lang="fr-FR" sz="2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kaominina</a:t>
            </a:r>
            <a:r>
              <a:rPr lang="fr-FR" sz="29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fokontany</a:t>
            </a:r>
            <a:r>
              <a:rPr lang="fr-FR" sz="2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sy</a:t>
            </a:r>
            <a:r>
              <a:rPr lang="fr-FR" sz="2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biraon’ny</a:t>
            </a:r>
            <a:r>
              <a:rPr lang="fr-FR" sz="2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mpampiasa</a:t>
            </a:r>
            <a:r>
              <a:rPr lang="fr-FR" sz="2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rano</a:t>
            </a:r>
            <a:r>
              <a:rPr lang="fr-FR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fr-FR" sz="2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fr-FR" sz="2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ifanarahana</a:t>
            </a:r>
            <a:r>
              <a:rPr lang="fr-FR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ny</a:t>
            </a:r>
            <a:r>
              <a:rPr lang="fr-FR" sz="2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toerana</a:t>
            </a:r>
            <a:r>
              <a:rPr lang="fr-FR" sz="2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hametrahana</a:t>
            </a:r>
            <a:r>
              <a:rPr lang="fr-FR" sz="2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azy</a:t>
            </a:r>
            <a:r>
              <a:rPr lang="fr-FR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fr-FR" sz="2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sz="2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Tsy</a:t>
            </a:r>
            <a:r>
              <a:rPr lang="fr-FR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apetraka</a:t>
            </a:r>
            <a:r>
              <a:rPr lang="fr-FR" sz="2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fotsiny</a:t>
            </a:r>
            <a:r>
              <a:rPr lang="fr-FR" sz="2900" b="1" dirty="0">
                <a:latin typeface="Arial" panose="020B0604020202020204" pitchFamily="34" charset="0"/>
                <a:cs typeface="Arial" panose="020B0604020202020204" pitchFamily="34" charset="0"/>
              </a:rPr>
              <a:t> fa </a:t>
            </a:r>
            <a:r>
              <a:rPr lang="fr-FR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arahana</a:t>
            </a:r>
            <a:r>
              <a:rPr lang="fr-FR" sz="2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fanazavana</a:t>
            </a:r>
            <a:r>
              <a:rPr lang="fr-FR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fr-FR" sz="2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r-FR" sz="2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okafana</a:t>
            </a:r>
            <a:r>
              <a:rPr lang="fr-FR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amin’ny</a:t>
            </a:r>
            <a:r>
              <a:rPr lang="fr-FR" sz="2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fomba</a:t>
            </a:r>
            <a:r>
              <a:rPr lang="fr-FR" sz="2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mangarahara</a:t>
            </a:r>
            <a:r>
              <a:rPr lang="fr-FR" sz="29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fr-FR" sz="2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ifanarahana</a:t>
            </a:r>
            <a:r>
              <a:rPr lang="fr-FR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ny</a:t>
            </a:r>
            <a:r>
              <a:rPr lang="fr-FR" sz="2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fotoana</a:t>
            </a:r>
            <a:r>
              <a:rPr lang="fr-FR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fr-FR" sz="2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anokafana</a:t>
            </a:r>
            <a:r>
              <a:rPr lang="fr-FR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azy</a:t>
            </a:r>
            <a:r>
              <a:rPr lang="fr-F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05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WAM\Logo\usa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" y="0"/>
            <a:ext cx="24003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novo\Desktop\WAM\Logo\rano wash;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833" y="2"/>
            <a:ext cx="1475656" cy="91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0" y="5848350"/>
            <a:ext cx="9144000" cy="1009650"/>
            <a:chOff x="0" y="5829300"/>
            <a:chExt cx="12192000" cy="10287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B939299-21C1-44E1-95F8-70707399305A}"/>
                </a:ext>
              </a:extLst>
            </p:cNvPr>
            <p:cNvSpPr/>
            <p:nvPr/>
          </p:nvSpPr>
          <p:spPr>
            <a:xfrm>
              <a:off x="0" y="5829300"/>
              <a:ext cx="12192000" cy="10287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0" y="5829300"/>
              <a:ext cx="12192000" cy="937639"/>
              <a:chOff x="0" y="5810250"/>
              <a:chExt cx="12192000" cy="937639"/>
            </a:xfrm>
          </p:grpSpPr>
          <p:sp>
            <p:nvSpPr>
              <p:cNvPr id="9" name="Line 8">
                <a:extLst>
                  <a:ext uri="{FF2B5EF4-FFF2-40B4-BE49-F238E27FC236}">
                    <a16:creationId xmlns:a16="http://schemas.microsoft.com/office/drawing/2014/main" id="{D5C0CAFD-460D-4C15-B85D-9D2190F04D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810250"/>
                <a:ext cx="12192000" cy="19050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10" name="Image 9" descr="C:\Users\Fitiavana\AppData\Local\Microsoft\Windows\INetCache\Content.Outlook\TI2KDG60\ce_3c_p.jp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013" y="6016369"/>
                <a:ext cx="578386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Image 2" descr="D:\FITIAVANA\Documents\PROJET\RANO WASH\crslogo vf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1577" y="6016369"/>
                <a:ext cx="1283239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Image 1" descr="wateraid-social-logo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588"/>
              <a:stretch>
                <a:fillRect/>
              </a:stretch>
            </p:blipFill>
            <p:spPr bwMode="auto">
              <a:xfrm>
                <a:off x="4639994" y="6016369"/>
                <a:ext cx="1638300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Image 8" descr="C:\Users\Fitiavana\AppData\Local\Microsoft\Windows\INetCache\Content.Outlook\TI2KDG60\Sandandrano.jpg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00298" y="6153335"/>
                <a:ext cx="1394754" cy="457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Image 5" descr="D:\FITIAVANA\Documents\PROJET\RANO WASH\BSP.GIF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3472" y="6161078"/>
                <a:ext cx="1771648" cy="442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" name="ZoneTexte 3"/>
          <p:cNvSpPr txBox="1"/>
          <p:nvPr/>
        </p:nvSpPr>
        <p:spPr>
          <a:xfrm>
            <a:off x="387907" y="908720"/>
            <a:ext cx="84325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TANJONA</a:t>
            </a:r>
            <a:endParaRPr lang="fr-FR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71011" y="1712999"/>
            <a:ext cx="88252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Mahafantatra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ny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atao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hoe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tamberin’andraikitra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Mahafantatra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ireo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karazana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tamberin’andraikitra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Ireo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fitaovana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ampiasaina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@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tamberin’andraikitra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73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WAM\Logo\usa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" y="0"/>
            <a:ext cx="24003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novo\Desktop\WAM\Logo\rano wash;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833" y="2"/>
            <a:ext cx="1475656" cy="91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0" y="5848350"/>
            <a:ext cx="9144000" cy="1009650"/>
            <a:chOff x="0" y="5829300"/>
            <a:chExt cx="12192000" cy="10287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B939299-21C1-44E1-95F8-70707399305A}"/>
                </a:ext>
              </a:extLst>
            </p:cNvPr>
            <p:cNvSpPr/>
            <p:nvPr/>
          </p:nvSpPr>
          <p:spPr>
            <a:xfrm>
              <a:off x="0" y="5829300"/>
              <a:ext cx="12192000" cy="10287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0" y="5829300"/>
              <a:ext cx="12192000" cy="937639"/>
              <a:chOff x="0" y="5810250"/>
              <a:chExt cx="12192000" cy="937639"/>
            </a:xfrm>
          </p:grpSpPr>
          <p:sp>
            <p:nvSpPr>
              <p:cNvPr id="9" name="Line 8">
                <a:extLst>
                  <a:ext uri="{FF2B5EF4-FFF2-40B4-BE49-F238E27FC236}">
                    <a16:creationId xmlns:a16="http://schemas.microsoft.com/office/drawing/2014/main" id="{D5C0CAFD-460D-4C15-B85D-9D2190F04D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810250"/>
                <a:ext cx="12192000" cy="19050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10" name="Image 9" descr="C:\Users\Fitiavana\AppData\Local\Microsoft\Windows\INetCache\Content.Outlook\TI2KDG60\ce_3c_p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013" y="6016369"/>
                <a:ext cx="578386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Image 2" descr="D:\FITIAVANA\Documents\PROJET\RANO WASH\crslogo vf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1577" y="6016369"/>
                <a:ext cx="1283239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Image 1" descr="wateraid-social-logo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588"/>
              <a:stretch>
                <a:fillRect/>
              </a:stretch>
            </p:blipFill>
            <p:spPr bwMode="auto">
              <a:xfrm>
                <a:off x="4639994" y="6016369"/>
                <a:ext cx="1638300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Image 8" descr="C:\Users\Fitiavana\AppData\Local\Microsoft\Windows\INetCache\Content.Outlook\TI2KDG60\Sandandrano.jpg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00298" y="6153335"/>
                <a:ext cx="1394754" cy="457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Image 5" descr="D:\FITIAVANA\Documents\PROJET\RANO WASH\BSP.GIF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3472" y="6161078"/>
                <a:ext cx="1771648" cy="442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" name="ZoneTexte 3"/>
          <p:cNvSpPr txBox="1"/>
          <p:nvPr/>
        </p:nvSpPr>
        <p:spPr>
          <a:xfrm>
            <a:off x="461133" y="920914"/>
            <a:ext cx="8221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Lafi-tsarany</a:t>
            </a:r>
            <a:r>
              <a:rPr lang="en-US" sz="40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sy</a:t>
            </a:r>
            <a:r>
              <a:rPr lang="en-US" sz="40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lafi-ratsiny</a:t>
            </a:r>
            <a:endParaRPr lang="fr-FR" sz="4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3969641"/>
              </p:ext>
            </p:extLst>
          </p:nvPr>
        </p:nvGraphicFramePr>
        <p:xfrm>
          <a:off x="755577" y="1633468"/>
          <a:ext cx="7752877" cy="4141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5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7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36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Lafi-tsarany</a:t>
                      </a:r>
                      <a:r>
                        <a:rPr lang="fr-FR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Lafi-ratsiny</a:t>
                      </a:r>
                      <a:r>
                        <a:rPr lang="fr-FR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8923">
                <a:tc>
                  <a:txBody>
                    <a:bodyPr/>
                    <a:lstStyle/>
                    <a:p>
                      <a:pPr algn="l"/>
                      <a:r>
                        <a:rPr lang="fr-FR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Voarakitra</a:t>
                      </a:r>
                      <a:r>
                        <a:rPr lang="fr-FR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an-</a:t>
                      </a:r>
                      <a:r>
                        <a:rPr lang="fr-FR" sz="24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tsoratra</a:t>
                      </a:r>
                      <a:r>
                        <a:rPr lang="fr-FR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ny</a:t>
                      </a:r>
                      <a:r>
                        <a:rPr lang="fr-FR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zavatra</a:t>
                      </a:r>
                      <a:r>
                        <a:rPr lang="fr-FR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rehetra</a:t>
                      </a:r>
                      <a:r>
                        <a:rPr lang="fr-FR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lazain’ny</a:t>
                      </a:r>
                      <a:r>
                        <a:rPr lang="fr-FR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mpandefa</a:t>
                      </a:r>
                      <a:endParaRPr lang="fr-FR" sz="24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Ny</a:t>
                      </a:r>
                      <a:r>
                        <a:rPr lang="fr-FR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afaka</a:t>
                      </a:r>
                      <a:r>
                        <a:rPr lang="fr-FR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mamaky</a:t>
                      </a:r>
                      <a:r>
                        <a:rPr lang="fr-FR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teny</a:t>
                      </a:r>
                      <a:r>
                        <a:rPr lang="fr-FR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sy</a:t>
                      </a:r>
                      <a:r>
                        <a:rPr lang="fr-FR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manoratra</a:t>
                      </a:r>
                      <a:r>
                        <a:rPr lang="fr-FR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ihany</a:t>
                      </a:r>
                      <a:r>
                        <a:rPr lang="fr-FR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no </a:t>
                      </a:r>
                      <a:r>
                        <a:rPr lang="fr-FR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afaka</a:t>
                      </a:r>
                      <a:r>
                        <a:rPr lang="fr-FR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mampiasa</a:t>
                      </a:r>
                      <a:r>
                        <a:rPr lang="fr-FR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azy</a:t>
                      </a:r>
                      <a:endParaRPr lang="fr-FR" sz="24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03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Teo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eo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ny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valin-teny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tsy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misy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mpanelanelana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fr-FR" sz="24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fr-FR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Miankina</a:t>
                      </a:r>
                      <a:r>
                        <a:rPr lang="fr-FR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ny</a:t>
                      </a:r>
                      <a:r>
                        <a:rPr lang="fr-FR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toerana</a:t>
                      </a:r>
                      <a:r>
                        <a:rPr lang="fr-FR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ametraha</a:t>
                      </a:r>
                      <a:r>
                        <a:rPr lang="fr-FR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na </a:t>
                      </a:r>
                      <a:r>
                        <a:rPr lang="fr-FR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azy</a:t>
                      </a:r>
                      <a:r>
                        <a:rPr lang="fr-FR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Mety</a:t>
                      </a:r>
                      <a:r>
                        <a:rPr lang="fr-FR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hikendry</a:t>
                      </a:r>
                      <a:r>
                        <a:rPr lang="fr-FR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olona</a:t>
                      </a:r>
                      <a:r>
                        <a:rPr lang="fr-FR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manokana</a:t>
                      </a:r>
                      <a:r>
                        <a:rPr lang="fr-FR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ny</a:t>
                      </a:r>
                      <a:r>
                        <a:rPr lang="fr-FR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voasoratra</a:t>
                      </a:r>
                      <a:r>
                        <a:rPr lang="fr-FR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ao</a:t>
                      </a:r>
                      <a:r>
                        <a:rPr lang="fr-FR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amin’ny</a:t>
                      </a:r>
                      <a:r>
                        <a:rPr lang="fr-FR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taratasy</a:t>
                      </a:r>
                      <a:endParaRPr lang="fr-FR" sz="2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76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WAM\Logo\usa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" y="0"/>
            <a:ext cx="24003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novo\Desktop\WAM\Logo\rano wash;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833" y="2"/>
            <a:ext cx="1475656" cy="91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0" y="5848350"/>
            <a:ext cx="9144000" cy="1009650"/>
            <a:chOff x="0" y="5829300"/>
            <a:chExt cx="12192000" cy="10287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B939299-21C1-44E1-95F8-70707399305A}"/>
                </a:ext>
              </a:extLst>
            </p:cNvPr>
            <p:cNvSpPr/>
            <p:nvPr/>
          </p:nvSpPr>
          <p:spPr>
            <a:xfrm>
              <a:off x="0" y="5829300"/>
              <a:ext cx="12192000" cy="10287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0" y="5829300"/>
              <a:ext cx="12192000" cy="937639"/>
              <a:chOff x="0" y="5810250"/>
              <a:chExt cx="12192000" cy="937639"/>
            </a:xfrm>
          </p:grpSpPr>
          <p:sp>
            <p:nvSpPr>
              <p:cNvPr id="9" name="Line 8">
                <a:extLst>
                  <a:ext uri="{FF2B5EF4-FFF2-40B4-BE49-F238E27FC236}">
                    <a16:creationId xmlns:a16="http://schemas.microsoft.com/office/drawing/2014/main" id="{D5C0CAFD-460D-4C15-B85D-9D2190F04D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810250"/>
                <a:ext cx="12192000" cy="19050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10" name="Image 9" descr="C:\Users\Fitiavana\AppData\Local\Microsoft\Windows\INetCache\Content.Outlook\TI2KDG60\ce_3c_p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013" y="6016369"/>
                <a:ext cx="578386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Image 2" descr="D:\FITIAVANA\Documents\PROJET\RANO WASH\crslogo vf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1577" y="6016369"/>
                <a:ext cx="1283239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Image 1" descr="wateraid-social-logo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588"/>
              <a:stretch>
                <a:fillRect/>
              </a:stretch>
            </p:blipFill>
            <p:spPr bwMode="auto">
              <a:xfrm>
                <a:off x="4639994" y="6016369"/>
                <a:ext cx="1638300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Image 8" descr="C:\Users\Fitiavana\AppData\Local\Microsoft\Windows\INetCache\Content.Outlook\TI2KDG60\Sandandrano.jpg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00298" y="6153335"/>
                <a:ext cx="1394754" cy="457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Image 5" descr="D:\FITIAVANA\Documents\PROJET\RANO WASH\BSP.GIF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3472" y="6161078"/>
                <a:ext cx="1771648" cy="442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FIVORIAM-POKONOLONA (Réunion communautaire)</a:t>
            </a:r>
          </a:p>
        </p:txBody>
      </p:sp>
    </p:spTree>
    <p:extLst>
      <p:ext uri="{BB962C8B-B14F-4D97-AF65-F5344CB8AC3E}">
        <p14:creationId xmlns:p14="http://schemas.microsoft.com/office/powerpoint/2010/main" val="77525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WAM\Logo\usa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" y="0"/>
            <a:ext cx="24003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novo\Desktop\WAM\Logo\rano wash;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833" y="2"/>
            <a:ext cx="1475656" cy="91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0" y="5848350"/>
            <a:ext cx="9144000" cy="1009650"/>
            <a:chOff x="0" y="5829300"/>
            <a:chExt cx="12192000" cy="10287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B939299-21C1-44E1-95F8-70707399305A}"/>
                </a:ext>
              </a:extLst>
            </p:cNvPr>
            <p:cNvSpPr/>
            <p:nvPr/>
          </p:nvSpPr>
          <p:spPr>
            <a:xfrm>
              <a:off x="0" y="5829300"/>
              <a:ext cx="12192000" cy="10287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0" y="5829300"/>
              <a:ext cx="12192000" cy="937639"/>
              <a:chOff x="0" y="5810250"/>
              <a:chExt cx="12192000" cy="937639"/>
            </a:xfrm>
          </p:grpSpPr>
          <p:sp>
            <p:nvSpPr>
              <p:cNvPr id="9" name="Line 8">
                <a:extLst>
                  <a:ext uri="{FF2B5EF4-FFF2-40B4-BE49-F238E27FC236}">
                    <a16:creationId xmlns:a16="http://schemas.microsoft.com/office/drawing/2014/main" id="{D5C0CAFD-460D-4C15-B85D-9D2190F04D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810250"/>
                <a:ext cx="12192000" cy="19050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10" name="Image 9" descr="C:\Users\Fitiavana\AppData\Local\Microsoft\Windows\INetCache\Content.Outlook\TI2KDG60\ce_3c_p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013" y="6016369"/>
                <a:ext cx="578386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Image 2" descr="D:\FITIAVANA\Documents\PROJET\RANO WASH\crslogo vf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1577" y="6016369"/>
                <a:ext cx="1283239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Image 1" descr="wateraid-social-logo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588"/>
              <a:stretch>
                <a:fillRect/>
              </a:stretch>
            </p:blipFill>
            <p:spPr bwMode="auto">
              <a:xfrm>
                <a:off x="4639994" y="6016369"/>
                <a:ext cx="1638300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Image 8" descr="C:\Users\Fitiavana\AppData\Local\Microsoft\Windows\INetCache\Content.Outlook\TI2KDG60\Sandandrano.jpg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00298" y="6153335"/>
                <a:ext cx="1394754" cy="457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Image 5" descr="D:\FITIAVANA\Documents\PROJET\RANO WASH\BSP.GIF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3472" y="6161078"/>
                <a:ext cx="1771648" cy="442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" name="ZoneTexte 3"/>
          <p:cNvSpPr txBox="1"/>
          <p:nvPr/>
        </p:nvSpPr>
        <p:spPr>
          <a:xfrm>
            <a:off x="604799" y="916765"/>
            <a:ext cx="8078069" cy="712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Hevi-dehibe</a:t>
            </a:r>
            <a:endParaRPr lang="fr-FR" sz="4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04800" y="2708920"/>
            <a:ext cx="82156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Fivoriana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natao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hitarihina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ny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adi-hevitra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eo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amin’ny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tanana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iray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mba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hanehoana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mponina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ny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zava-misy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heviny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eo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amin’ny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sehatry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ny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RFF</a:t>
            </a:r>
            <a:endParaRPr lang="fr-FR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34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WAM\Logo\usa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" y="0"/>
            <a:ext cx="24003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novo\Desktop\WAM\Logo\rano wash;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833" y="2"/>
            <a:ext cx="1475656" cy="91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0" y="5848350"/>
            <a:ext cx="9144000" cy="1009650"/>
            <a:chOff x="0" y="5829300"/>
            <a:chExt cx="12192000" cy="10287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B939299-21C1-44E1-95F8-70707399305A}"/>
                </a:ext>
              </a:extLst>
            </p:cNvPr>
            <p:cNvSpPr/>
            <p:nvPr/>
          </p:nvSpPr>
          <p:spPr>
            <a:xfrm>
              <a:off x="0" y="5829300"/>
              <a:ext cx="12192000" cy="10287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0" y="5829300"/>
              <a:ext cx="12192000" cy="937639"/>
              <a:chOff x="0" y="5810250"/>
              <a:chExt cx="12192000" cy="937639"/>
            </a:xfrm>
          </p:grpSpPr>
          <p:sp>
            <p:nvSpPr>
              <p:cNvPr id="9" name="Line 8">
                <a:extLst>
                  <a:ext uri="{FF2B5EF4-FFF2-40B4-BE49-F238E27FC236}">
                    <a16:creationId xmlns:a16="http://schemas.microsoft.com/office/drawing/2014/main" id="{D5C0CAFD-460D-4C15-B85D-9D2190F04D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810250"/>
                <a:ext cx="12192000" cy="19050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10" name="Image 9" descr="C:\Users\Fitiavana\AppData\Local\Microsoft\Windows\INetCache\Content.Outlook\TI2KDG60\ce_3c_p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013" y="6016369"/>
                <a:ext cx="578386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Image 2" descr="D:\FITIAVANA\Documents\PROJET\RANO WASH\crslogo vf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1577" y="6016369"/>
                <a:ext cx="1283239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Image 1" descr="wateraid-social-logo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588"/>
              <a:stretch>
                <a:fillRect/>
              </a:stretch>
            </p:blipFill>
            <p:spPr bwMode="auto">
              <a:xfrm>
                <a:off x="4639994" y="6016369"/>
                <a:ext cx="1638300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Image 8" descr="C:\Users\Fitiavana\AppData\Local\Microsoft\Windows\INetCache\Content.Outlook\TI2KDG60\Sandandrano.jpg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00298" y="6153335"/>
                <a:ext cx="1394754" cy="457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Image 5" descr="D:\FITIAVANA\Documents\PROJET\RANO WASH\BSP.GIF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3472" y="6161078"/>
                <a:ext cx="1771648" cy="442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" name="ZoneTexte 3"/>
          <p:cNvSpPr txBox="1"/>
          <p:nvPr/>
        </p:nvSpPr>
        <p:spPr>
          <a:xfrm>
            <a:off x="387905" y="920915"/>
            <a:ext cx="8221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Tsara</a:t>
            </a:r>
            <a:r>
              <a:rPr lang="en-US" sz="40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fantatra</a:t>
            </a:r>
            <a:r>
              <a:rPr lang="en-US" sz="40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 … </a:t>
            </a:r>
            <a:endParaRPr lang="fr-FR" sz="4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87905" y="1812406"/>
            <a:ext cx="843256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Fomba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iray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mba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hanehoan’ny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mponina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ny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heviny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1" dirty="0" err="1">
                <a:latin typeface="Arial" pitchFamily="34" charset="0"/>
                <a:cs typeface="Arial" pitchFamily="34" charset="0"/>
              </a:rPr>
              <a:t>F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anamafisana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ny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fahaiza-manaon’ireo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mpitondra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mpitarika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voajanahary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Atao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isaky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ny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zana-bohitra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1" dirty="0" err="1">
                <a:latin typeface="Arial" pitchFamily="34" charset="0"/>
                <a:cs typeface="Arial" pitchFamily="34" charset="0"/>
              </a:rPr>
              <a:t>M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pitondra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ny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mpitarika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voajanahary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no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atao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mpanamora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4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WAM\Logo\usa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" y="0"/>
            <a:ext cx="24003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novo\Desktop\WAM\Logo\rano wash;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833" y="2"/>
            <a:ext cx="1475656" cy="91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0" y="5848350"/>
            <a:ext cx="9144000" cy="1009650"/>
            <a:chOff x="0" y="5829300"/>
            <a:chExt cx="12192000" cy="10287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B939299-21C1-44E1-95F8-70707399305A}"/>
                </a:ext>
              </a:extLst>
            </p:cNvPr>
            <p:cNvSpPr/>
            <p:nvPr/>
          </p:nvSpPr>
          <p:spPr>
            <a:xfrm>
              <a:off x="0" y="5829300"/>
              <a:ext cx="12192000" cy="10287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0" y="5829300"/>
              <a:ext cx="12192000" cy="937639"/>
              <a:chOff x="0" y="5810250"/>
              <a:chExt cx="12192000" cy="937639"/>
            </a:xfrm>
          </p:grpSpPr>
          <p:sp>
            <p:nvSpPr>
              <p:cNvPr id="9" name="Line 8">
                <a:extLst>
                  <a:ext uri="{FF2B5EF4-FFF2-40B4-BE49-F238E27FC236}">
                    <a16:creationId xmlns:a16="http://schemas.microsoft.com/office/drawing/2014/main" id="{D5C0CAFD-460D-4C15-B85D-9D2190F04D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810250"/>
                <a:ext cx="12192000" cy="19050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10" name="Image 9" descr="C:\Users\Fitiavana\AppData\Local\Microsoft\Windows\INetCache\Content.Outlook\TI2KDG60\ce_3c_p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013" y="6016369"/>
                <a:ext cx="578386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Image 2" descr="D:\FITIAVANA\Documents\PROJET\RANO WASH\crslogo vf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1577" y="6016369"/>
                <a:ext cx="1283239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Image 1" descr="wateraid-social-logo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588"/>
              <a:stretch>
                <a:fillRect/>
              </a:stretch>
            </p:blipFill>
            <p:spPr bwMode="auto">
              <a:xfrm>
                <a:off x="4639994" y="6016369"/>
                <a:ext cx="1638300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Image 8" descr="C:\Users\Fitiavana\AppData\Local\Microsoft\Windows\INetCache\Content.Outlook\TI2KDG60\Sandandrano.jpg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00298" y="6153335"/>
                <a:ext cx="1394754" cy="457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Image 5" descr="D:\FITIAVANA\Documents\PROJET\RANO WASH\BSP.GIF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3472" y="6161078"/>
                <a:ext cx="1771648" cy="442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" name="ZoneTexte 3"/>
          <p:cNvSpPr txBox="1"/>
          <p:nvPr/>
        </p:nvSpPr>
        <p:spPr>
          <a:xfrm>
            <a:off x="604800" y="916764"/>
            <a:ext cx="8078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Tombony</a:t>
            </a:r>
            <a:r>
              <a:rPr lang="en-US" sz="40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sy</a:t>
            </a:r>
            <a:r>
              <a:rPr lang="en-US" sz="40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sakana</a:t>
            </a:r>
            <a:endParaRPr lang="fr-FR" sz="4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92437" y="1624650"/>
            <a:ext cx="843256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Misy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fifakazoana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eo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amin’ny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samy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iray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tanana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;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Mampirisika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ny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sokajy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olona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mba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hiteny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ny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tsy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mety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; </a:t>
            </a:r>
            <a:endParaRPr lang="en-US" sz="2600" b="1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b="1" dirty="0" err="1">
                <a:latin typeface="Arial" pitchFamily="34" charset="0"/>
                <a:cs typeface="Arial" pitchFamily="34" charset="0"/>
              </a:rPr>
              <a:t>M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itarika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ny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fifanarahana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eo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amin’ny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safidy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ny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fokonolona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2600" b="1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Manamafy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ny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fiaraha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miasa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amin’ny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fokonolona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2600" b="1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Mila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mpitondra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mahay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mitarika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2600" b="1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Manadiso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ny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fanapaha-kevitra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raisin’ny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fokonolona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ny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fisalovanany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mpitondra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8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WAM\Logo\usa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" y="0"/>
            <a:ext cx="24003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novo\Desktop\WAM\Logo\rano wash;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833" y="2"/>
            <a:ext cx="1475656" cy="91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0" y="5848350"/>
            <a:ext cx="9144000" cy="1009650"/>
            <a:chOff x="0" y="5829300"/>
            <a:chExt cx="12192000" cy="10287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B939299-21C1-44E1-95F8-70707399305A}"/>
                </a:ext>
              </a:extLst>
            </p:cNvPr>
            <p:cNvSpPr/>
            <p:nvPr/>
          </p:nvSpPr>
          <p:spPr>
            <a:xfrm>
              <a:off x="0" y="5829300"/>
              <a:ext cx="12192000" cy="10287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0" y="5829300"/>
              <a:ext cx="12192000" cy="937639"/>
              <a:chOff x="0" y="5810250"/>
              <a:chExt cx="12192000" cy="937639"/>
            </a:xfrm>
          </p:grpSpPr>
          <p:sp>
            <p:nvSpPr>
              <p:cNvPr id="9" name="Line 8">
                <a:extLst>
                  <a:ext uri="{FF2B5EF4-FFF2-40B4-BE49-F238E27FC236}">
                    <a16:creationId xmlns:a16="http://schemas.microsoft.com/office/drawing/2014/main" id="{D5C0CAFD-460D-4C15-B85D-9D2190F04D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810250"/>
                <a:ext cx="12192000" cy="19050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10" name="Image 9" descr="C:\Users\Fitiavana\AppData\Local\Microsoft\Windows\INetCache\Content.Outlook\TI2KDG60\ce_3c_p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013" y="6016369"/>
                <a:ext cx="578386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Image 2" descr="D:\FITIAVANA\Documents\PROJET\RANO WASH\crslogo vf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1577" y="6016369"/>
                <a:ext cx="1283239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Image 1" descr="wateraid-social-logo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588"/>
              <a:stretch>
                <a:fillRect/>
              </a:stretch>
            </p:blipFill>
            <p:spPr bwMode="auto">
              <a:xfrm>
                <a:off x="4639994" y="6016369"/>
                <a:ext cx="1638300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Image 8" descr="C:\Users\Fitiavana\AppData\Local\Microsoft\Windows\INetCache\Content.Outlook\TI2KDG60\Sandandrano.jpg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00298" y="6153335"/>
                <a:ext cx="1394754" cy="457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Image 5" descr="D:\FITIAVANA\Documents\PROJET\RANO WASH\BSP.GIF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3472" y="6161078"/>
                <a:ext cx="1771648" cy="442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Misaotra</a:t>
            </a:r>
            <a:r>
              <a:rPr lang="fr-FR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tompoko</a:t>
            </a:r>
            <a:endParaRPr lang="fr-FR" sz="4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2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WAM\Logo\usa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" y="0"/>
            <a:ext cx="24003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novo\Desktop\WAM\Logo\rano wash;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833" y="2"/>
            <a:ext cx="1475656" cy="91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0" y="5848350"/>
            <a:ext cx="9144000" cy="1009650"/>
            <a:chOff x="0" y="5829300"/>
            <a:chExt cx="12192000" cy="10287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B939299-21C1-44E1-95F8-70707399305A}"/>
                </a:ext>
              </a:extLst>
            </p:cNvPr>
            <p:cNvSpPr/>
            <p:nvPr/>
          </p:nvSpPr>
          <p:spPr>
            <a:xfrm>
              <a:off x="0" y="5829300"/>
              <a:ext cx="12192000" cy="10287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0" y="5829300"/>
              <a:ext cx="12192000" cy="937639"/>
              <a:chOff x="0" y="5810250"/>
              <a:chExt cx="12192000" cy="937639"/>
            </a:xfrm>
          </p:grpSpPr>
          <p:sp>
            <p:nvSpPr>
              <p:cNvPr id="9" name="Line 8">
                <a:extLst>
                  <a:ext uri="{FF2B5EF4-FFF2-40B4-BE49-F238E27FC236}">
                    <a16:creationId xmlns:a16="http://schemas.microsoft.com/office/drawing/2014/main" id="{D5C0CAFD-460D-4C15-B85D-9D2190F04D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810250"/>
                <a:ext cx="12192000" cy="19050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10" name="Image 9" descr="C:\Users\Fitiavana\AppData\Local\Microsoft\Windows\INetCache\Content.Outlook\TI2KDG60\ce_3c_p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013" y="6016369"/>
                <a:ext cx="578386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Image 2" descr="D:\FITIAVANA\Documents\PROJET\RANO WASH\crslogo vf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1577" y="6016369"/>
                <a:ext cx="1283239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Image 1" descr="wateraid-social-logo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588"/>
              <a:stretch>
                <a:fillRect/>
              </a:stretch>
            </p:blipFill>
            <p:spPr bwMode="auto">
              <a:xfrm>
                <a:off x="4639994" y="6016369"/>
                <a:ext cx="1638300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Image 8" descr="C:\Users\Fitiavana\AppData\Local\Microsoft\Windows\INetCache\Content.Outlook\TI2KDG60\Sandandrano.jpg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00298" y="6153335"/>
                <a:ext cx="1394754" cy="457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Image 5" descr="D:\FITIAVANA\Documents\PROJET\RANO WASH\BSP.GIF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3472" y="6161078"/>
                <a:ext cx="1771648" cy="442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" name="ZoneTexte 3"/>
          <p:cNvSpPr txBox="1"/>
          <p:nvPr/>
        </p:nvSpPr>
        <p:spPr>
          <a:xfrm>
            <a:off x="461133" y="980728"/>
            <a:ext cx="8221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Famaritana</a:t>
            </a:r>
            <a:endParaRPr lang="fr-FR" sz="4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87906" y="2060850"/>
            <a:ext cx="82949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just"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z="3600" dirty="0" err="1" smtClean="0">
                <a:solidFill>
                  <a:prstClr val="black"/>
                </a:solidFill>
              </a:rPr>
              <a:t>Tatitra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>
                <a:solidFill>
                  <a:prstClr val="black"/>
                </a:solidFill>
              </a:rPr>
              <a:t>ataon’ny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dirty="0" err="1">
                <a:solidFill>
                  <a:prstClr val="black"/>
                </a:solidFill>
              </a:rPr>
              <a:t>olona</a:t>
            </a:r>
            <a:r>
              <a:rPr lang="en-US" sz="3600" dirty="0">
                <a:solidFill>
                  <a:prstClr val="black"/>
                </a:solidFill>
              </a:rPr>
              <a:t> manana </a:t>
            </a:r>
            <a:r>
              <a:rPr lang="en-US" sz="3600" dirty="0" err="1">
                <a:solidFill>
                  <a:prstClr val="black"/>
                </a:solidFill>
              </a:rPr>
              <a:t>andraikitra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dirty="0" smtClean="0">
                <a:solidFill>
                  <a:prstClr val="black"/>
                </a:solidFill>
              </a:rPr>
              <a:t>(</a:t>
            </a:r>
            <a:r>
              <a:rPr lang="en-US" sz="3600" dirty="0" err="1" smtClean="0">
                <a:solidFill>
                  <a:prstClr val="black"/>
                </a:solidFill>
              </a:rPr>
              <a:t>mpanatanteraka</a:t>
            </a:r>
            <a:r>
              <a:rPr lang="en-US" sz="3600" dirty="0" smtClean="0">
                <a:solidFill>
                  <a:prstClr val="black"/>
                </a:solidFill>
              </a:rPr>
              <a:t>) </a:t>
            </a:r>
            <a:r>
              <a:rPr lang="en-US" sz="3600" dirty="0" err="1" smtClean="0">
                <a:solidFill>
                  <a:prstClr val="black"/>
                </a:solidFill>
              </a:rPr>
              <a:t>eo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amin’ny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fitondrana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>
                <a:solidFill>
                  <a:prstClr val="black"/>
                </a:solidFill>
              </a:rPr>
              <a:t>ho </a:t>
            </a:r>
            <a:r>
              <a:rPr lang="en-US" sz="3600" dirty="0" err="1">
                <a:solidFill>
                  <a:prstClr val="black"/>
                </a:solidFill>
              </a:rPr>
              <a:t>an’ny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dirty="0" err="1">
                <a:solidFill>
                  <a:prstClr val="black"/>
                </a:solidFill>
              </a:rPr>
              <a:t>vahoaka</a:t>
            </a:r>
            <a:r>
              <a:rPr lang="en-US" sz="3600" dirty="0">
                <a:solidFill>
                  <a:prstClr val="black"/>
                </a:solidFill>
              </a:rPr>
              <a:t>.   </a:t>
            </a:r>
            <a:endParaRPr lang="fr-FR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64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WAM\Logo\usa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" y="0"/>
            <a:ext cx="24003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novo\Desktop\WAM\Logo\rano wash;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833" y="2"/>
            <a:ext cx="1475656" cy="91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0" y="5848350"/>
            <a:ext cx="9144000" cy="1009650"/>
            <a:chOff x="0" y="5829300"/>
            <a:chExt cx="12192000" cy="10287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B939299-21C1-44E1-95F8-70707399305A}"/>
                </a:ext>
              </a:extLst>
            </p:cNvPr>
            <p:cNvSpPr/>
            <p:nvPr/>
          </p:nvSpPr>
          <p:spPr>
            <a:xfrm>
              <a:off x="0" y="5829300"/>
              <a:ext cx="12192000" cy="10287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0" y="5829300"/>
              <a:ext cx="12192000" cy="937639"/>
              <a:chOff x="0" y="5810250"/>
              <a:chExt cx="12192000" cy="937639"/>
            </a:xfrm>
          </p:grpSpPr>
          <p:sp>
            <p:nvSpPr>
              <p:cNvPr id="9" name="Line 8">
                <a:extLst>
                  <a:ext uri="{FF2B5EF4-FFF2-40B4-BE49-F238E27FC236}">
                    <a16:creationId xmlns:a16="http://schemas.microsoft.com/office/drawing/2014/main" id="{D5C0CAFD-460D-4C15-B85D-9D2190F04D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810250"/>
                <a:ext cx="12192000" cy="19050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10" name="Image 9" descr="C:\Users\Fitiavana\AppData\Local\Microsoft\Windows\INetCache\Content.Outlook\TI2KDG60\ce_3c_p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013" y="6016369"/>
                <a:ext cx="578386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Image 2" descr="D:\FITIAVANA\Documents\PROJET\RANO WASH\crslogo vf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1577" y="6016369"/>
                <a:ext cx="1283239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Image 1" descr="wateraid-social-logo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588"/>
              <a:stretch>
                <a:fillRect/>
              </a:stretch>
            </p:blipFill>
            <p:spPr bwMode="auto">
              <a:xfrm>
                <a:off x="4639994" y="6016369"/>
                <a:ext cx="1638300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Image 8" descr="C:\Users\Fitiavana\AppData\Local\Microsoft\Windows\INetCache\Content.Outlook\TI2KDG60\Sandandrano.jpg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00298" y="6153335"/>
                <a:ext cx="1394754" cy="457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Image 5" descr="D:\FITIAVANA\Documents\PROJET\RANO WASH\BSP.GIF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3472" y="6161078"/>
                <a:ext cx="1771648" cy="442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" name="ZoneTexte 3"/>
          <p:cNvSpPr txBox="1"/>
          <p:nvPr/>
        </p:nvSpPr>
        <p:spPr>
          <a:xfrm>
            <a:off x="461133" y="2852937"/>
            <a:ext cx="8221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Maninona</a:t>
            </a:r>
            <a:r>
              <a:rPr lang="en-US" sz="40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 no </a:t>
            </a:r>
            <a:r>
              <a:rPr lang="en-US" sz="4000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manao</a:t>
            </a:r>
            <a:r>
              <a:rPr lang="en-US" sz="40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tatitra</a:t>
            </a:r>
            <a:r>
              <a:rPr lang="en-US" sz="40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?</a:t>
            </a:r>
            <a:endParaRPr lang="fr-FR" sz="4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85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WAM\Logo\usa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" y="0"/>
            <a:ext cx="24003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novo\Desktop\WAM\Logo\rano wash;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833" y="2"/>
            <a:ext cx="1475656" cy="91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0" y="5848350"/>
            <a:ext cx="9144000" cy="1009650"/>
            <a:chOff x="0" y="5829300"/>
            <a:chExt cx="12192000" cy="10287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B939299-21C1-44E1-95F8-70707399305A}"/>
                </a:ext>
              </a:extLst>
            </p:cNvPr>
            <p:cNvSpPr/>
            <p:nvPr/>
          </p:nvSpPr>
          <p:spPr>
            <a:xfrm>
              <a:off x="0" y="5829300"/>
              <a:ext cx="12192000" cy="10287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0" y="5829300"/>
              <a:ext cx="12192000" cy="937639"/>
              <a:chOff x="0" y="5810250"/>
              <a:chExt cx="12192000" cy="937639"/>
            </a:xfrm>
          </p:grpSpPr>
          <p:sp>
            <p:nvSpPr>
              <p:cNvPr id="9" name="Line 8">
                <a:extLst>
                  <a:ext uri="{FF2B5EF4-FFF2-40B4-BE49-F238E27FC236}">
                    <a16:creationId xmlns:a16="http://schemas.microsoft.com/office/drawing/2014/main" id="{D5C0CAFD-460D-4C15-B85D-9D2190F04D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810250"/>
                <a:ext cx="12192000" cy="19050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10" name="Image 9" descr="C:\Users\Fitiavana\AppData\Local\Microsoft\Windows\INetCache\Content.Outlook\TI2KDG60\ce_3c_p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013" y="6016369"/>
                <a:ext cx="578386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Image 2" descr="D:\FITIAVANA\Documents\PROJET\RANO WASH\crslogo vf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1577" y="6016369"/>
                <a:ext cx="1283239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Image 1" descr="wateraid-social-logo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588"/>
              <a:stretch>
                <a:fillRect/>
              </a:stretch>
            </p:blipFill>
            <p:spPr bwMode="auto">
              <a:xfrm>
                <a:off x="4639994" y="6016369"/>
                <a:ext cx="1638300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Image 8" descr="C:\Users\Fitiavana\AppData\Local\Microsoft\Windows\INetCache\Content.Outlook\TI2KDG60\Sandandrano.jpg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00298" y="6153335"/>
                <a:ext cx="1394754" cy="457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Image 5" descr="D:\FITIAVANA\Documents\PROJET\RANO WASH\BSP.GIF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3472" y="6161078"/>
                <a:ext cx="1771648" cy="442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" name="ZoneTexte 3"/>
          <p:cNvSpPr txBox="1"/>
          <p:nvPr/>
        </p:nvSpPr>
        <p:spPr>
          <a:xfrm>
            <a:off x="461133" y="980728"/>
            <a:ext cx="8221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Manao</a:t>
            </a:r>
            <a:r>
              <a:rPr lang="en-US" sz="4000" b="1" dirty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tatitra</a:t>
            </a:r>
            <a:r>
              <a:rPr lang="en-US" sz="4000" b="1" dirty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 fa …</a:t>
            </a:r>
            <a:endParaRPr lang="fr-FR" sz="4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23529" y="1872219"/>
            <a:ext cx="83593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just"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pPr marL="457200" indent="-457200" algn="l">
              <a:buFont typeface="Wingdings" pitchFamily="2" charset="2"/>
              <a:buChar char="Ø"/>
            </a:pPr>
            <a:r>
              <a:rPr lang="en-US" dirty="0" err="1" smtClean="0">
                <a:solidFill>
                  <a:prstClr val="black"/>
                </a:solidFill>
              </a:rPr>
              <a:t>Mananarina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fa vita </a:t>
            </a:r>
            <a:r>
              <a:rPr lang="en-US" dirty="0" err="1">
                <a:solidFill>
                  <a:prstClr val="black"/>
                </a:solidFill>
              </a:rPr>
              <a:t>ny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mpanatanteraka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amin’ny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antsakany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sy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andavany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ve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ny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asa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nataony</a:t>
            </a:r>
            <a:r>
              <a:rPr lang="en-US" dirty="0">
                <a:solidFill>
                  <a:prstClr val="black"/>
                </a:solidFill>
              </a:rPr>
              <a:t> (</a:t>
            </a:r>
            <a:r>
              <a:rPr lang="en-US" dirty="0" err="1">
                <a:solidFill>
                  <a:prstClr val="black"/>
                </a:solidFill>
              </a:rPr>
              <a:t>nampanaovin’ny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vahoaka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azy</a:t>
            </a:r>
            <a:r>
              <a:rPr lang="en-US" dirty="0">
                <a:solidFill>
                  <a:prstClr val="black"/>
                </a:solidFill>
              </a:rPr>
              <a:t>)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dirty="0" smtClean="0">
                <a:solidFill>
                  <a:prstClr val="black"/>
                </a:solidFill>
              </a:rPr>
              <a:t>… </a:t>
            </a:r>
            <a:r>
              <a:rPr lang="en-US" dirty="0" err="1">
                <a:solidFill>
                  <a:prstClr val="black"/>
                </a:solidFill>
              </a:rPr>
              <a:t>Heviny</a:t>
            </a:r>
            <a:r>
              <a:rPr lang="en-US" dirty="0">
                <a:solidFill>
                  <a:prstClr val="black"/>
                </a:solidFill>
              </a:rPr>
              <a:t> : </a:t>
            </a:r>
            <a:r>
              <a:rPr lang="en-US" dirty="0" err="1" smtClean="0"/>
              <a:t>Fitantanana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tsara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tantana</a:t>
            </a:r>
            <a:r>
              <a:rPr lang="en-US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89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WAM\Logo\usa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" y="0"/>
            <a:ext cx="24003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novo\Desktop\WAM\Logo\rano wash;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833" y="2"/>
            <a:ext cx="1475656" cy="91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0" y="5848350"/>
            <a:ext cx="9144000" cy="1009650"/>
            <a:chOff x="0" y="5829300"/>
            <a:chExt cx="12192000" cy="10287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B939299-21C1-44E1-95F8-70707399305A}"/>
                </a:ext>
              </a:extLst>
            </p:cNvPr>
            <p:cNvSpPr/>
            <p:nvPr/>
          </p:nvSpPr>
          <p:spPr>
            <a:xfrm>
              <a:off x="0" y="5829300"/>
              <a:ext cx="12192000" cy="10287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0" y="5829300"/>
              <a:ext cx="12192000" cy="937639"/>
              <a:chOff x="0" y="5810250"/>
              <a:chExt cx="12192000" cy="937639"/>
            </a:xfrm>
          </p:grpSpPr>
          <p:sp>
            <p:nvSpPr>
              <p:cNvPr id="9" name="Line 8">
                <a:extLst>
                  <a:ext uri="{FF2B5EF4-FFF2-40B4-BE49-F238E27FC236}">
                    <a16:creationId xmlns:a16="http://schemas.microsoft.com/office/drawing/2014/main" id="{D5C0CAFD-460D-4C15-B85D-9D2190F04D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810250"/>
                <a:ext cx="12192000" cy="19050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10" name="Image 9" descr="C:\Users\Fitiavana\AppData\Local\Microsoft\Windows\INetCache\Content.Outlook\TI2KDG60\ce_3c_p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013" y="6016369"/>
                <a:ext cx="578386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Image 2" descr="D:\FITIAVANA\Documents\PROJET\RANO WASH\crslogo vf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1577" y="6016369"/>
                <a:ext cx="1283239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Image 1" descr="wateraid-social-logo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588"/>
              <a:stretch>
                <a:fillRect/>
              </a:stretch>
            </p:blipFill>
            <p:spPr bwMode="auto">
              <a:xfrm>
                <a:off x="4639994" y="6016369"/>
                <a:ext cx="1638300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Image 8" descr="C:\Users\Fitiavana\AppData\Local\Microsoft\Windows\INetCache\Content.Outlook\TI2KDG60\Sandandrano.jpg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00298" y="6153335"/>
                <a:ext cx="1394754" cy="457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Image 5" descr="D:\FITIAVANA\Documents\PROJET\RANO WASH\BSP.GIF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3472" y="6161078"/>
                <a:ext cx="1771648" cy="442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" name="ZoneTexte 3"/>
          <p:cNvSpPr txBox="1"/>
          <p:nvPr/>
        </p:nvSpPr>
        <p:spPr>
          <a:xfrm>
            <a:off x="461133" y="980728"/>
            <a:ext cx="8221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KARAZANA TAMBERIN’ANDRAIKITRA</a:t>
            </a:r>
            <a:endParaRPr lang="fr-FR" sz="4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61133" y="2708920"/>
            <a:ext cx="82217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just"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pPr marL="457200" indent="-457200" algn="l">
              <a:buFont typeface="Wingdings" pitchFamily="2" charset="2"/>
              <a:buChar char="Ø"/>
            </a:pPr>
            <a:r>
              <a:rPr lang="fr-FR" dirty="0" err="1" smtClean="0">
                <a:solidFill>
                  <a:prstClr val="black"/>
                </a:solidFill>
              </a:rPr>
              <a:t>Tamberin’andraikitra</a:t>
            </a:r>
            <a:r>
              <a:rPr lang="fr-FR" dirty="0" smtClean="0">
                <a:solidFill>
                  <a:prstClr val="black"/>
                </a:solidFill>
              </a:rPr>
              <a:t> </a:t>
            </a:r>
            <a:r>
              <a:rPr lang="fr-FR" dirty="0" err="1">
                <a:solidFill>
                  <a:prstClr val="black"/>
                </a:solidFill>
              </a:rPr>
              <a:t>veritikaly</a:t>
            </a:r>
            <a:r>
              <a:rPr lang="fr-FR" dirty="0">
                <a:solidFill>
                  <a:prstClr val="black"/>
                </a:solidFill>
              </a:rPr>
              <a:t> </a:t>
            </a:r>
            <a:r>
              <a:rPr lang="fr-FR" dirty="0" smtClean="0">
                <a:solidFill>
                  <a:prstClr val="black"/>
                </a:solidFill>
              </a:rPr>
              <a:t>(redevabilité </a:t>
            </a:r>
            <a:r>
              <a:rPr lang="fr-FR" dirty="0">
                <a:solidFill>
                  <a:prstClr val="black"/>
                </a:solidFill>
              </a:rPr>
              <a:t>verticale)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fr-FR" dirty="0" err="1" smtClean="0">
                <a:solidFill>
                  <a:prstClr val="black"/>
                </a:solidFill>
              </a:rPr>
              <a:t>Tamberin’andraikitra</a:t>
            </a:r>
            <a:r>
              <a:rPr lang="fr-FR" dirty="0" smtClean="0">
                <a:solidFill>
                  <a:prstClr val="black"/>
                </a:solidFill>
              </a:rPr>
              <a:t> </a:t>
            </a:r>
            <a:r>
              <a:rPr lang="fr-FR" dirty="0" err="1">
                <a:solidFill>
                  <a:prstClr val="black"/>
                </a:solidFill>
              </a:rPr>
              <a:t>diagonaly</a:t>
            </a:r>
            <a:r>
              <a:rPr lang="fr-FR" dirty="0">
                <a:solidFill>
                  <a:prstClr val="black"/>
                </a:solidFill>
              </a:rPr>
              <a:t> </a:t>
            </a:r>
            <a:r>
              <a:rPr lang="fr-FR" dirty="0" smtClean="0">
                <a:solidFill>
                  <a:prstClr val="black"/>
                </a:solidFill>
              </a:rPr>
              <a:t>(redevabilité </a:t>
            </a:r>
            <a:r>
              <a:rPr lang="fr-FR" dirty="0">
                <a:solidFill>
                  <a:prstClr val="black"/>
                </a:solidFill>
              </a:rPr>
              <a:t>diagonale</a:t>
            </a:r>
            <a:r>
              <a:rPr lang="fr-FR" dirty="0" smtClean="0">
                <a:solidFill>
                  <a:prstClr val="black"/>
                </a:solidFill>
              </a:rPr>
              <a:t>)</a:t>
            </a:r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91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WAM\Logo\usa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" y="0"/>
            <a:ext cx="24003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novo\Desktop\WAM\Logo\rano wash;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833" y="2"/>
            <a:ext cx="1475656" cy="91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0" y="5848350"/>
            <a:ext cx="9144000" cy="1009650"/>
            <a:chOff x="0" y="5829300"/>
            <a:chExt cx="12192000" cy="10287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B939299-21C1-44E1-95F8-70707399305A}"/>
                </a:ext>
              </a:extLst>
            </p:cNvPr>
            <p:cNvSpPr/>
            <p:nvPr/>
          </p:nvSpPr>
          <p:spPr>
            <a:xfrm>
              <a:off x="0" y="5829300"/>
              <a:ext cx="12192000" cy="10287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0" y="5829300"/>
              <a:ext cx="12192000" cy="937639"/>
              <a:chOff x="0" y="5810250"/>
              <a:chExt cx="12192000" cy="937639"/>
            </a:xfrm>
          </p:grpSpPr>
          <p:sp>
            <p:nvSpPr>
              <p:cNvPr id="9" name="Line 8">
                <a:extLst>
                  <a:ext uri="{FF2B5EF4-FFF2-40B4-BE49-F238E27FC236}">
                    <a16:creationId xmlns:a16="http://schemas.microsoft.com/office/drawing/2014/main" id="{D5C0CAFD-460D-4C15-B85D-9D2190F04D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810250"/>
                <a:ext cx="12192000" cy="19050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10" name="Image 9" descr="C:\Users\Fitiavana\AppData\Local\Microsoft\Windows\INetCache\Content.Outlook\TI2KDG60\ce_3c_p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013" y="6016369"/>
                <a:ext cx="578386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Image 2" descr="D:\FITIAVANA\Documents\PROJET\RANO WASH\crslogo vf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1577" y="6016369"/>
                <a:ext cx="1283239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Image 1" descr="wateraid-social-logo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588"/>
              <a:stretch>
                <a:fillRect/>
              </a:stretch>
            </p:blipFill>
            <p:spPr bwMode="auto">
              <a:xfrm>
                <a:off x="4639994" y="6016369"/>
                <a:ext cx="1638300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Image 8" descr="C:\Users\Fitiavana\AppData\Local\Microsoft\Windows\INetCache\Content.Outlook\TI2KDG60\Sandandrano.jpg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00298" y="6153335"/>
                <a:ext cx="1394754" cy="457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Image 5" descr="D:\FITIAVANA\Documents\PROJET\RANO WASH\BSP.GIF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3472" y="6161078"/>
                <a:ext cx="1771648" cy="442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" name="ZoneTexte 3"/>
          <p:cNvSpPr txBox="1"/>
          <p:nvPr/>
        </p:nvSpPr>
        <p:spPr>
          <a:xfrm>
            <a:off x="461133" y="980728"/>
            <a:ext cx="8221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Tamberin’andraikitra</a:t>
            </a:r>
            <a:r>
              <a:rPr lang="en-US" sz="40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vertikaly</a:t>
            </a:r>
            <a:endParaRPr lang="fr-FR" sz="4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1293062" y="1844824"/>
            <a:ext cx="6557881" cy="3384376"/>
            <a:chOff x="1293060" y="1844824"/>
            <a:chExt cx="6557881" cy="3384376"/>
          </a:xfrm>
        </p:grpSpPr>
        <p:pic>
          <p:nvPicPr>
            <p:cNvPr id="15" name="Image 14"/>
            <p:cNvPicPr>
              <a:picLocks noChangeAspect="1"/>
            </p:cNvPicPr>
            <p:nvPr/>
          </p:nvPicPr>
          <p:blipFill rotWithShape="1">
            <a:blip r:embed="rId10"/>
            <a:srcRect l="16861" t="6241" r="8892" b="41852"/>
            <a:stretch/>
          </p:blipFill>
          <p:spPr>
            <a:xfrm>
              <a:off x="1293060" y="2458576"/>
              <a:ext cx="6557881" cy="2194560"/>
            </a:xfrm>
            <a:prstGeom prst="rect">
              <a:avLst/>
            </a:prstGeom>
          </p:spPr>
        </p:pic>
        <p:sp>
          <p:nvSpPr>
            <p:cNvPr id="3" name="ZoneTexte 2"/>
            <p:cNvSpPr txBox="1"/>
            <p:nvPr/>
          </p:nvSpPr>
          <p:spPr>
            <a:xfrm>
              <a:off x="1907704" y="1844824"/>
              <a:ext cx="43924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latin typeface="Arial" pitchFamily="34" charset="0"/>
                  <a:cs typeface="Arial" pitchFamily="34" charset="0"/>
                </a:rPr>
                <a:t>Mpitondra</a:t>
              </a:r>
              <a:r>
                <a:rPr lang="en-US" sz="32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b="1" dirty="0" err="1" smtClean="0">
                  <a:latin typeface="Arial" pitchFamily="34" charset="0"/>
                  <a:cs typeface="Arial" pitchFamily="34" charset="0"/>
                </a:rPr>
                <a:t>fanjakana</a:t>
              </a:r>
              <a:endParaRPr lang="fr-FR" sz="3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1907704" y="4644425"/>
              <a:ext cx="43924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latin typeface="Arial" pitchFamily="34" charset="0"/>
                  <a:cs typeface="Arial" pitchFamily="34" charset="0"/>
                </a:rPr>
                <a:t>Olom-pirenena</a:t>
              </a:r>
              <a:endParaRPr lang="fr-FR" sz="32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695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WAM\Logo\usa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" y="0"/>
            <a:ext cx="24003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novo\Desktop\WAM\Logo\rano wash;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833" y="2"/>
            <a:ext cx="1475656" cy="91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0" y="5848350"/>
            <a:ext cx="9144000" cy="1009650"/>
            <a:chOff x="0" y="5829300"/>
            <a:chExt cx="12192000" cy="10287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B939299-21C1-44E1-95F8-70707399305A}"/>
                </a:ext>
              </a:extLst>
            </p:cNvPr>
            <p:cNvSpPr/>
            <p:nvPr/>
          </p:nvSpPr>
          <p:spPr>
            <a:xfrm>
              <a:off x="0" y="5829300"/>
              <a:ext cx="12192000" cy="10287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0" y="5829300"/>
              <a:ext cx="12192000" cy="937639"/>
              <a:chOff x="0" y="5810250"/>
              <a:chExt cx="12192000" cy="937639"/>
            </a:xfrm>
          </p:grpSpPr>
          <p:sp>
            <p:nvSpPr>
              <p:cNvPr id="9" name="Line 8">
                <a:extLst>
                  <a:ext uri="{FF2B5EF4-FFF2-40B4-BE49-F238E27FC236}">
                    <a16:creationId xmlns:a16="http://schemas.microsoft.com/office/drawing/2014/main" id="{D5C0CAFD-460D-4C15-B85D-9D2190F04D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810250"/>
                <a:ext cx="12192000" cy="19050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10" name="Image 9" descr="C:\Users\Fitiavana\AppData\Local\Microsoft\Windows\INetCache\Content.Outlook\TI2KDG60\ce_3c_p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013" y="6016369"/>
                <a:ext cx="578386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Image 2" descr="D:\FITIAVANA\Documents\PROJET\RANO WASH\crslogo vf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1577" y="6016369"/>
                <a:ext cx="1283239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Image 1" descr="wateraid-social-logo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588"/>
              <a:stretch>
                <a:fillRect/>
              </a:stretch>
            </p:blipFill>
            <p:spPr bwMode="auto">
              <a:xfrm>
                <a:off x="4639994" y="6016369"/>
                <a:ext cx="1638300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Image 8" descr="C:\Users\Fitiavana\AppData\Local\Microsoft\Windows\INetCache\Content.Outlook\TI2KDG60\Sandandrano.jpg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00298" y="6153335"/>
                <a:ext cx="1394754" cy="457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Image 5" descr="D:\FITIAVANA\Documents\PROJET\RANO WASH\BSP.GIF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3472" y="6161078"/>
                <a:ext cx="1771648" cy="442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" name="ZoneTexte 3"/>
          <p:cNvSpPr txBox="1"/>
          <p:nvPr/>
        </p:nvSpPr>
        <p:spPr>
          <a:xfrm>
            <a:off x="461133" y="980728"/>
            <a:ext cx="8221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Tamberin’andraikitra</a:t>
            </a:r>
            <a:r>
              <a:rPr lang="en-US" sz="40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vertikaly</a:t>
            </a:r>
            <a:endParaRPr lang="fr-FR" sz="4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83570" y="1916833"/>
            <a:ext cx="79993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Ny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olom-pirenena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dia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manao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izay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h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ampita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ny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hafany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hetahetany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) any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amin’ny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mpitondra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fanjakana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amin’ny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fanantenana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fa ho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raisin’ny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mpitondra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ho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manandanja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izany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  <a:endParaRPr lang="fr-FR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71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WAM\Logo\usa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" y="0"/>
            <a:ext cx="24003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novo\Desktop\WAM\Logo\rano wash;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833" y="2"/>
            <a:ext cx="1475656" cy="91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0" y="5848350"/>
            <a:ext cx="9144000" cy="1009650"/>
            <a:chOff x="0" y="5829300"/>
            <a:chExt cx="12192000" cy="10287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B939299-21C1-44E1-95F8-70707399305A}"/>
                </a:ext>
              </a:extLst>
            </p:cNvPr>
            <p:cNvSpPr/>
            <p:nvPr/>
          </p:nvSpPr>
          <p:spPr>
            <a:xfrm>
              <a:off x="0" y="5829300"/>
              <a:ext cx="12192000" cy="10287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0" y="5829300"/>
              <a:ext cx="12192000" cy="937639"/>
              <a:chOff x="0" y="5810250"/>
              <a:chExt cx="12192000" cy="937639"/>
            </a:xfrm>
          </p:grpSpPr>
          <p:sp>
            <p:nvSpPr>
              <p:cNvPr id="9" name="Line 8">
                <a:extLst>
                  <a:ext uri="{FF2B5EF4-FFF2-40B4-BE49-F238E27FC236}">
                    <a16:creationId xmlns:a16="http://schemas.microsoft.com/office/drawing/2014/main" id="{D5C0CAFD-460D-4C15-B85D-9D2190F04D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810250"/>
                <a:ext cx="12192000" cy="19050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10" name="Image 9" descr="C:\Users\Fitiavana\AppData\Local\Microsoft\Windows\INetCache\Content.Outlook\TI2KDG60\ce_3c_p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013" y="6016369"/>
                <a:ext cx="578386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Image 2" descr="D:\FITIAVANA\Documents\PROJET\RANO WASH\crslogo vf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1577" y="6016369"/>
                <a:ext cx="1283239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Image 1" descr="wateraid-social-logo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588"/>
              <a:stretch>
                <a:fillRect/>
              </a:stretch>
            </p:blipFill>
            <p:spPr bwMode="auto">
              <a:xfrm>
                <a:off x="4639994" y="6016369"/>
                <a:ext cx="1638300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Image 8" descr="C:\Users\Fitiavana\AppData\Local\Microsoft\Windows\INetCache\Content.Outlook\TI2KDG60\Sandandrano.jpg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00298" y="6153335"/>
                <a:ext cx="1394754" cy="457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Image 5" descr="D:\FITIAVANA\Documents\PROJET\RANO WASH\BSP.GIF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3472" y="6161078"/>
                <a:ext cx="1771648" cy="442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" name="ZoneTexte 3"/>
          <p:cNvSpPr txBox="1"/>
          <p:nvPr/>
        </p:nvSpPr>
        <p:spPr>
          <a:xfrm>
            <a:off x="461133" y="980728"/>
            <a:ext cx="8221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Tamberin’andraikitra</a:t>
            </a:r>
            <a:r>
              <a:rPr lang="en-US" sz="40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diagonaly</a:t>
            </a:r>
            <a:endParaRPr lang="fr-FR" sz="4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oupe 15"/>
          <p:cNvGrpSpPr/>
          <p:nvPr/>
        </p:nvGrpSpPr>
        <p:grpSpPr>
          <a:xfrm>
            <a:off x="107504" y="1785885"/>
            <a:ext cx="9289035" cy="2980426"/>
            <a:chOff x="107504" y="1785885"/>
            <a:chExt cx="9289034" cy="2980426"/>
          </a:xfrm>
        </p:grpSpPr>
        <p:pic>
          <p:nvPicPr>
            <p:cNvPr id="18" name="Image 17"/>
            <p:cNvPicPr>
              <a:picLocks noChangeAspect="1"/>
            </p:cNvPicPr>
            <p:nvPr/>
          </p:nvPicPr>
          <p:blipFill rotWithShape="1">
            <a:blip r:embed="rId10"/>
            <a:srcRect l="26963" r="24618" b="27528"/>
            <a:stretch/>
          </p:blipFill>
          <p:spPr>
            <a:xfrm>
              <a:off x="2523612" y="1785885"/>
              <a:ext cx="4174368" cy="2980426"/>
            </a:xfrm>
            <a:prstGeom prst="rect">
              <a:avLst/>
            </a:prstGeom>
          </p:spPr>
        </p:pic>
        <p:sp>
          <p:nvSpPr>
            <p:cNvPr id="2" name="ZoneTexte 1"/>
            <p:cNvSpPr txBox="1"/>
            <p:nvPr/>
          </p:nvSpPr>
          <p:spPr>
            <a:xfrm>
              <a:off x="107504" y="2924944"/>
              <a:ext cx="33089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Arial" pitchFamily="34" charset="0"/>
                  <a:cs typeface="Arial" pitchFamily="34" charset="0"/>
                </a:rPr>
                <a:t>Mpitondra</a:t>
              </a:r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b="1" dirty="0" err="1" smtClean="0">
                  <a:latin typeface="Arial" pitchFamily="34" charset="0"/>
                  <a:cs typeface="Arial" pitchFamily="34" charset="0"/>
                </a:rPr>
                <a:t>fanjakana</a:t>
              </a:r>
              <a:endParaRPr lang="fr-FR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6087551" y="2967335"/>
              <a:ext cx="33089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Arial" pitchFamily="34" charset="0"/>
                  <a:cs typeface="Arial" pitchFamily="34" charset="0"/>
                </a:rPr>
                <a:t>Olom-pirenena</a:t>
              </a:r>
              <a:endParaRPr lang="fr-FR" sz="24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027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</TotalTime>
  <Words>483</Words>
  <Application>Microsoft Office PowerPoint</Application>
  <PresentationFormat>On-screen Show (4:3)</PresentationFormat>
  <Paragraphs>107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Famaritana</vt:lpstr>
      <vt:lpstr>Ireo voizina ao</vt:lpstr>
      <vt:lpstr> Fototra ijoroan’ny tamberin’andraikitra sosialy </vt:lpstr>
      <vt:lpstr>PowerPoint Presentation</vt:lpstr>
      <vt:lpstr>PowerPoint Presentation</vt:lpstr>
      <vt:lpstr>PowerPoint Presentation</vt:lpstr>
      <vt:lpstr>Hevi-dehibe</vt:lpstr>
      <vt:lpstr>Fomba fametrahana azy</vt:lpstr>
      <vt:lpstr>PowerPoint Presentation</vt:lpstr>
      <vt:lpstr>FIVORIAM-POKONOLONA (Réunion communautaire)</vt:lpstr>
      <vt:lpstr>PowerPoint Presentation</vt:lpstr>
      <vt:lpstr>PowerPoint Presentation</vt:lpstr>
      <vt:lpstr>PowerPoint Presentation</vt:lpstr>
      <vt:lpstr>Misaotra tompoko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RALAINONY</dc:creator>
  <cp:lastModifiedBy>StaffWAM</cp:lastModifiedBy>
  <cp:revision>88</cp:revision>
  <dcterms:created xsi:type="dcterms:W3CDTF">2018-09-04T18:52:13Z</dcterms:created>
  <dcterms:modified xsi:type="dcterms:W3CDTF">2019-05-25T02:10:05Z</dcterms:modified>
</cp:coreProperties>
</file>